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048375" cy="7993063"/>
  <p:notesSz cx="6858000" cy="9144000"/>
  <p:defaultTextStyle>
    <a:defPPr>
      <a:defRPr lang="ja-JP"/>
    </a:defPPr>
    <a:lvl1pPr marL="0" algn="l" defTabSz="802295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1pPr>
    <a:lvl2pPr marL="401147" algn="l" defTabSz="802295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2pPr>
    <a:lvl3pPr marL="802295" algn="l" defTabSz="802295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3pPr>
    <a:lvl4pPr marL="1203442" algn="l" defTabSz="802295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4pPr>
    <a:lvl5pPr marL="1604589" algn="l" defTabSz="802295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5pPr>
    <a:lvl6pPr marL="2005736" algn="l" defTabSz="802295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6pPr>
    <a:lvl7pPr marL="2406884" algn="l" defTabSz="802295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7pPr>
    <a:lvl8pPr marL="2808031" algn="l" defTabSz="802295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8pPr>
    <a:lvl9pPr marL="3209178" algn="l" defTabSz="802295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54" y="-78"/>
      </p:cViewPr>
      <p:guideLst>
        <p:guide orient="horz" pos="2518"/>
        <p:guide pos="190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テンプレ●B6リング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56603" y="256635"/>
            <a:ext cx="5535168" cy="7479792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53628" y="2483032"/>
            <a:ext cx="5141119" cy="1713328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07256" y="4529402"/>
            <a:ext cx="4233863" cy="204267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11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022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034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045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05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06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08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09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2013/2/19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2013/2/19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385072" y="320094"/>
            <a:ext cx="1360884" cy="6820007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02419" y="320094"/>
            <a:ext cx="3981847" cy="6820007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2013/2/19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2013/2/19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7780" y="5136283"/>
            <a:ext cx="5141119" cy="1587511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77780" y="3387802"/>
            <a:ext cx="5141119" cy="1748482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0114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0229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0344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60458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200573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40688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80803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20917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2013/2/19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02419" y="1865049"/>
            <a:ext cx="2671366" cy="527505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074590" y="1865049"/>
            <a:ext cx="2671366" cy="527505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2013/2/19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02419" y="1789188"/>
            <a:ext cx="2672416" cy="745649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1147" indent="0">
              <a:buNone/>
              <a:defRPr sz="1800" b="1"/>
            </a:lvl2pPr>
            <a:lvl3pPr marL="802295" indent="0">
              <a:buNone/>
              <a:defRPr sz="1600" b="1"/>
            </a:lvl3pPr>
            <a:lvl4pPr marL="1203442" indent="0">
              <a:buNone/>
              <a:defRPr sz="1400" b="1"/>
            </a:lvl4pPr>
            <a:lvl5pPr marL="1604589" indent="0">
              <a:buNone/>
              <a:defRPr sz="1400" b="1"/>
            </a:lvl5pPr>
            <a:lvl6pPr marL="2005736" indent="0">
              <a:buNone/>
              <a:defRPr sz="1400" b="1"/>
            </a:lvl6pPr>
            <a:lvl7pPr marL="2406884" indent="0">
              <a:buNone/>
              <a:defRPr sz="1400" b="1"/>
            </a:lvl7pPr>
            <a:lvl8pPr marL="2808031" indent="0">
              <a:buNone/>
              <a:defRPr sz="1400" b="1"/>
            </a:lvl8pPr>
            <a:lvl9pPr marL="3209178" indent="0">
              <a:buNone/>
              <a:defRPr sz="14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02419" y="2534837"/>
            <a:ext cx="2672416" cy="46052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072491" y="1789188"/>
            <a:ext cx="2673466" cy="745649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1147" indent="0">
              <a:buNone/>
              <a:defRPr sz="1800" b="1"/>
            </a:lvl2pPr>
            <a:lvl3pPr marL="802295" indent="0">
              <a:buNone/>
              <a:defRPr sz="1600" b="1"/>
            </a:lvl3pPr>
            <a:lvl4pPr marL="1203442" indent="0">
              <a:buNone/>
              <a:defRPr sz="1400" b="1"/>
            </a:lvl4pPr>
            <a:lvl5pPr marL="1604589" indent="0">
              <a:buNone/>
              <a:defRPr sz="1400" b="1"/>
            </a:lvl5pPr>
            <a:lvl6pPr marL="2005736" indent="0">
              <a:buNone/>
              <a:defRPr sz="1400" b="1"/>
            </a:lvl6pPr>
            <a:lvl7pPr marL="2406884" indent="0">
              <a:buNone/>
              <a:defRPr sz="1400" b="1"/>
            </a:lvl7pPr>
            <a:lvl8pPr marL="2808031" indent="0">
              <a:buNone/>
              <a:defRPr sz="1400" b="1"/>
            </a:lvl8pPr>
            <a:lvl9pPr marL="3209178" indent="0">
              <a:buNone/>
              <a:defRPr sz="14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072491" y="2534837"/>
            <a:ext cx="2673466" cy="46052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2013/2/19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2013/2/19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2013/2/19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2419" y="318243"/>
            <a:ext cx="1989874" cy="135438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364747" y="318243"/>
            <a:ext cx="3381210" cy="6821858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02419" y="1672623"/>
            <a:ext cx="1989874" cy="5467478"/>
          </a:xfrm>
        </p:spPr>
        <p:txBody>
          <a:bodyPr/>
          <a:lstStyle>
            <a:lvl1pPr marL="0" indent="0">
              <a:buNone/>
              <a:defRPr sz="1200"/>
            </a:lvl1pPr>
            <a:lvl2pPr marL="401147" indent="0">
              <a:buNone/>
              <a:defRPr sz="1100"/>
            </a:lvl2pPr>
            <a:lvl3pPr marL="802295" indent="0">
              <a:buNone/>
              <a:defRPr sz="900"/>
            </a:lvl3pPr>
            <a:lvl4pPr marL="1203442" indent="0">
              <a:buNone/>
              <a:defRPr sz="800"/>
            </a:lvl4pPr>
            <a:lvl5pPr marL="1604589" indent="0">
              <a:buNone/>
              <a:defRPr sz="800"/>
            </a:lvl5pPr>
            <a:lvl6pPr marL="2005736" indent="0">
              <a:buNone/>
              <a:defRPr sz="800"/>
            </a:lvl6pPr>
            <a:lvl7pPr marL="2406884" indent="0">
              <a:buNone/>
              <a:defRPr sz="800"/>
            </a:lvl7pPr>
            <a:lvl8pPr marL="2808031" indent="0">
              <a:buNone/>
              <a:defRPr sz="800"/>
            </a:lvl8pPr>
            <a:lvl9pPr marL="3209178" indent="0">
              <a:buNone/>
              <a:defRPr sz="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2013/2/19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85524" y="5595144"/>
            <a:ext cx="3629025" cy="660539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185524" y="714195"/>
            <a:ext cx="3629025" cy="4795838"/>
          </a:xfrm>
        </p:spPr>
        <p:txBody>
          <a:bodyPr/>
          <a:lstStyle>
            <a:lvl1pPr marL="0" indent="0">
              <a:buNone/>
              <a:defRPr sz="2800"/>
            </a:lvl1pPr>
            <a:lvl2pPr marL="401147" indent="0">
              <a:buNone/>
              <a:defRPr sz="2500"/>
            </a:lvl2pPr>
            <a:lvl3pPr marL="802295" indent="0">
              <a:buNone/>
              <a:defRPr sz="2100"/>
            </a:lvl3pPr>
            <a:lvl4pPr marL="1203442" indent="0">
              <a:buNone/>
              <a:defRPr sz="1800"/>
            </a:lvl4pPr>
            <a:lvl5pPr marL="1604589" indent="0">
              <a:buNone/>
              <a:defRPr sz="1800"/>
            </a:lvl5pPr>
            <a:lvl6pPr marL="2005736" indent="0">
              <a:buNone/>
              <a:defRPr sz="1800"/>
            </a:lvl6pPr>
            <a:lvl7pPr marL="2406884" indent="0">
              <a:buNone/>
              <a:defRPr sz="1800"/>
            </a:lvl7pPr>
            <a:lvl8pPr marL="2808031" indent="0">
              <a:buNone/>
              <a:defRPr sz="1800"/>
            </a:lvl8pPr>
            <a:lvl9pPr marL="3209178" indent="0">
              <a:buNone/>
              <a:defRPr sz="1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185524" y="6255683"/>
            <a:ext cx="3629025" cy="938074"/>
          </a:xfrm>
        </p:spPr>
        <p:txBody>
          <a:bodyPr/>
          <a:lstStyle>
            <a:lvl1pPr marL="0" indent="0">
              <a:buNone/>
              <a:defRPr sz="1200"/>
            </a:lvl1pPr>
            <a:lvl2pPr marL="401147" indent="0">
              <a:buNone/>
              <a:defRPr sz="1100"/>
            </a:lvl2pPr>
            <a:lvl3pPr marL="802295" indent="0">
              <a:buNone/>
              <a:defRPr sz="900"/>
            </a:lvl3pPr>
            <a:lvl4pPr marL="1203442" indent="0">
              <a:buNone/>
              <a:defRPr sz="800"/>
            </a:lvl4pPr>
            <a:lvl5pPr marL="1604589" indent="0">
              <a:buNone/>
              <a:defRPr sz="800"/>
            </a:lvl5pPr>
            <a:lvl6pPr marL="2005736" indent="0">
              <a:buNone/>
              <a:defRPr sz="800"/>
            </a:lvl6pPr>
            <a:lvl7pPr marL="2406884" indent="0">
              <a:buNone/>
              <a:defRPr sz="800"/>
            </a:lvl7pPr>
            <a:lvl8pPr marL="2808031" indent="0">
              <a:buNone/>
              <a:defRPr sz="800"/>
            </a:lvl8pPr>
            <a:lvl9pPr marL="3209178" indent="0">
              <a:buNone/>
              <a:defRPr sz="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2013/2/19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02419" y="320093"/>
            <a:ext cx="5443538" cy="1332177"/>
          </a:xfrm>
          <a:prstGeom prst="rect">
            <a:avLst/>
          </a:prstGeom>
        </p:spPr>
        <p:txBody>
          <a:bodyPr vert="horz" lIns="80229" tIns="40115" rIns="80229" bIns="40115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02419" y="1865049"/>
            <a:ext cx="5443538" cy="5275052"/>
          </a:xfrm>
          <a:prstGeom prst="rect">
            <a:avLst/>
          </a:prstGeom>
        </p:spPr>
        <p:txBody>
          <a:bodyPr vert="horz" lIns="80229" tIns="40115" rIns="80229" bIns="40115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02419" y="7408386"/>
            <a:ext cx="1411288" cy="425556"/>
          </a:xfrm>
          <a:prstGeom prst="rect">
            <a:avLst/>
          </a:prstGeom>
        </p:spPr>
        <p:txBody>
          <a:bodyPr vert="horz" lIns="80229" tIns="40115" rIns="80229" bIns="40115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pPr/>
              <a:t>2013/2/19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066528" y="7408386"/>
            <a:ext cx="1915319" cy="425556"/>
          </a:xfrm>
          <a:prstGeom prst="rect">
            <a:avLst/>
          </a:prstGeom>
        </p:spPr>
        <p:txBody>
          <a:bodyPr vert="horz" lIns="80229" tIns="40115" rIns="80229" bIns="40115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334669" y="7408386"/>
            <a:ext cx="1411288" cy="425556"/>
          </a:xfrm>
          <a:prstGeom prst="rect">
            <a:avLst/>
          </a:prstGeom>
        </p:spPr>
        <p:txBody>
          <a:bodyPr vert="horz" lIns="80229" tIns="40115" rIns="80229" bIns="40115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02295" rtl="0" eaLnBrk="1" latinLnBrk="0" hangingPunct="1">
        <a:spcBef>
          <a:spcPct val="0"/>
        </a:spcBef>
        <a:buNone/>
        <a:defRPr kumimoji="1"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0860" indent="-300860" algn="l" defTabSz="802295" rtl="0" eaLnBrk="1" latinLnBrk="0" hangingPunct="1">
        <a:spcBef>
          <a:spcPct val="20000"/>
        </a:spcBef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1864" indent="-250717" algn="l" defTabSz="802295" rtl="0" eaLnBrk="1" latinLnBrk="0" hangingPunct="1">
        <a:spcBef>
          <a:spcPct val="20000"/>
        </a:spcBef>
        <a:buFont typeface="Arial" pitchFamily="34" charset="0"/>
        <a:buChar char="–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02868" indent="-200574" algn="l" defTabSz="802295" rtl="0" eaLnBrk="1" latinLnBrk="0" hangingPunct="1">
        <a:spcBef>
          <a:spcPct val="20000"/>
        </a:spcBef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04015" indent="-200574" algn="l" defTabSz="802295" rtl="0" eaLnBrk="1" latinLnBrk="0" hangingPunct="1">
        <a:spcBef>
          <a:spcPct val="20000"/>
        </a:spcBef>
        <a:buFont typeface="Arial" pitchFamily="34" charset="0"/>
        <a:buChar char="–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05163" indent="-200574" algn="l" defTabSz="802295" rtl="0" eaLnBrk="1" latinLnBrk="0" hangingPunct="1">
        <a:spcBef>
          <a:spcPct val="20000"/>
        </a:spcBef>
        <a:buFont typeface="Arial" pitchFamily="34" charset="0"/>
        <a:buChar char="»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06310" indent="-200574" algn="l" defTabSz="802295" rtl="0" eaLnBrk="1" latinLnBrk="0" hangingPunct="1">
        <a:spcBef>
          <a:spcPct val="20000"/>
        </a:spcBef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7457" indent="-200574" algn="l" defTabSz="802295" rtl="0" eaLnBrk="1" latinLnBrk="0" hangingPunct="1">
        <a:spcBef>
          <a:spcPct val="20000"/>
        </a:spcBef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08605" indent="-200574" algn="l" defTabSz="802295" rtl="0" eaLnBrk="1" latinLnBrk="0" hangingPunct="1">
        <a:spcBef>
          <a:spcPct val="20000"/>
        </a:spcBef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09752" indent="-200574" algn="l" defTabSz="802295" rtl="0" eaLnBrk="1" latinLnBrk="0" hangingPunct="1">
        <a:spcBef>
          <a:spcPct val="20000"/>
        </a:spcBef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02295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1147" algn="l" defTabSz="802295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2295" algn="l" defTabSz="802295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3442" algn="l" defTabSz="802295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4589" algn="l" defTabSz="802295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5736" algn="l" defTabSz="802295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6884" algn="l" defTabSz="802295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8031" algn="l" defTabSz="802295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9178" algn="l" defTabSz="802295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cp:lastModifiedBy>admin</cp:lastModifiedBy>
  <cp:revision>4</cp:revision>
  <dcterms:modified xsi:type="dcterms:W3CDTF">2013-02-19T08:48:35Z</dcterms:modified>
</cp:coreProperties>
</file>