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0296525" cy="74882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7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2240" y="1225506"/>
            <a:ext cx="8752046" cy="2607016"/>
          </a:xfrm>
        </p:spPr>
        <p:txBody>
          <a:bodyPr anchor="b"/>
          <a:lstStyle>
            <a:lvl1pPr algn="ctr">
              <a:defRPr sz="655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7066" y="3933059"/>
            <a:ext cx="7722394" cy="1807924"/>
          </a:xfrm>
        </p:spPr>
        <p:txBody>
          <a:bodyPr/>
          <a:lstStyle>
            <a:lvl1pPr marL="0" indent="0" algn="ctr">
              <a:buNone/>
              <a:defRPr sz="2621"/>
            </a:lvl1pPr>
            <a:lvl2pPr marL="499217" indent="0" algn="ctr">
              <a:buNone/>
              <a:defRPr sz="2184"/>
            </a:lvl2pPr>
            <a:lvl3pPr marL="998433" indent="0" algn="ctr">
              <a:buNone/>
              <a:defRPr sz="1965"/>
            </a:lvl3pPr>
            <a:lvl4pPr marL="1497650" indent="0" algn="ctr">
              <a:buNone/>
              <a:defRPr sz="1747"/>
            </a:lvl4pPr>
            <a:lvl5pPr marL="1996867" indent="0" algn="ctr">
              <a:buNone/>
              <a:defRPr sz="1747"/>
            </a:lvl5pPr>
            <a:lvl6pPr marL="2496083" indent="0" algn="ctr">
              <a:buNone/>
              <a:defRPr sz="1747"/>
            </a:lvl6pPr>
            <a:lvl7pPr marL="2995300" indent="0" algn="ctr">
              <a:buNone/>
              <a:defRPr sz="1747"/>
            </a:lvl7pPr>
            <a:lvl8pPr marL="3494517" indent="0" algn="ctr">
              <a:buNone/>
              <a:defRPr sz="1747"/>
            </a:lvl8pPr>
            <a:lvl9pPr marL="3993733" indent="0" algn="ctr">
              <a:buNone/>
              <a:defRPr sz="174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 descr="背景パターン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939A0044-E140-9848-5883-3EAD2A5FC3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" y="304"/>
            <a:ext cx="10296144" cy="7487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13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292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8451" y="398679"/>
            <a:ext cx="2220188" cy="634593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887" y="398679"/>
            <a:ext cx="6531858" cy="634593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0033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957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2524" y="1866862"/>
            <a:ext cx="8880753" cy="3114898"/>
          </a:xfrm>
        </p:spPr>
        <p:txBody>
          <a:bodyPr anchor="b"/>
          <a:lstStyle>
            <a:lvl1pPr>
              <a:defRPr sz="655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2524" y="5011228"/>
            <a:ext cx="8880753" cy="1638052"/>
          </a:xfrm>
        </p:spPr>
        <p:txBody>
          <a:bodyPr/>
          <a:lstStyle>
            <a:lvl1pPr marL="0" indent="0">
              <a:buNone/>
              <a:defRPr sz="2621">
                <a:solidFill>
                  <a:schemeClr val="tx1">
                    <a:tint val="82000"/>
                  </a:schemeClr>
                </a:solidFill>
              </a:defRPr>
            </a:lvl1pPr>
            <a:lvl2pPr marL="499217" indent="0">
              <a:buNone/>
              <a:defRPr sz="2184">
                <a:solidFill>
                  <a:schemeClr val="tx1">
                    <a:tint val="82000"/>
                  </a:schemeClr>
                </a:solidFill>
              </a:defRPr>
            </a:lvl2pPr>
            <a:lvl3pPr marL="998433" indent="0">
              <a:buNone/>
              <a:defRPr sz="1965">
                <a:solidFill>
                  <a:schemeClr val="tx1">
                    <a:tint val="82000"/>
                  </a:schemeClr>
                </a:solidFill>
              </a:defRPr>
            </a:lvl3pPr>
            <a:lvl4pPr marL="1497650" indent="0">
              <a:buNone/>
              <a:defRPr sz="1747">
                <a:solidFill>
                  <a:schemeClr val="tx1">
                    <a:tint val="82000"/>
                  </a:schemeClr>
                </a:solidFill>
              </a:defRPr>
            </a:lvl4pPr>
            <a:lvl5pPr marL="1996867" indent="0">
              <a:buNone/>
              <a:defRPr sz="1747">
                <a:solidFill>
                  <a:schemeClr val="tx1">
                    <a:tint val="82000"/>
                  </a:schemeClr>
                </a:solidFill>
              </a:defRPr>
            </a:lvl5pPr>
            <a:lvl6pPr marL="2496083" indent="0">
              <a:buNone/>
              <a:defRPr sz="1747">
                <a:solidFill>
                  <a:schemeClr val="tx1">
                    <a:tint val="82000"/>
                  </a:schemeClr>
                </a:solidFill>
              </a:defRPr>
            </a:lvl6pPr>
            <a:lvl7pPr marL="2995300" indent="0">
              <a:buNone/>
              <a:defRPr sz="1747">
                <a:solidFill>
                  <a:schemeClr val="tx1">
                    <a:tint val="82000"/>
                  </a:schemeClr>
                </a:solidFill>
              </a:defRPr>
            </a:lvl7pPr>
            <a:lvl8pPr marL="3494517" indent="0">
              <a:buNone/>
              <a:defRPr sz="1747">
                <a:solidFill>
                  <a:schemeClr val="tx1">
                    <a:tint val="82000"/>
                  </a:schemeClr>
                </a:solidFill>
              </a:defRPr>
            </a:lvl8pPr>
            <a:lvl9pPr marL="3993733" indent="0">
              <a:buNone/>
              <a:defRPr sz="174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4928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886" y="1993397"/>
            <a:ext cx="4376023" cy="475121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2616" y="1993397"/>
            <a:ext cx="4376023" cy="475121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376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227" y="398681"/>
            <a:ext cx="8880753" cy="144738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9228" y="1835659"/>
            <a:ext cx="4355912" cy="899628"/>
          </a:xfrm>
        </p:spPr>
        <p:txBody>
          <a:bodyPr anchor="b"/>
          <a:lstStyle>
            <a:lvl1pPr marL="0" indent="0">
              <a:buNone/>
              <a:defRPr sz="2621" b="1"/>
            </a:lvl1pPr>
            <a:lvl2pPr marL="499217" indent="0">
              <a:buNone/>
              <a:defRPr sz="2184" b="1"/>
            </a:lvl2pPr>
            <a:lvl3pPr marL="998433" indent="0">
              <a:buNone/>
              <a:defRPr sz="1965" b="1"/>
            </a:lvl3pPr>
            <a:lvl4pPr marL="1497650" indent="0">
              <a:buNone/>
              <a:defRPr sz="1747" b="1"/>
            </a:lvl4pPr>
            <a:lvl5pPr marL="1996867" indent="0">
              <a:buNone/>
              <a:defRPr sz="1747" b="1"/>
            </a:lvl5pPr>
            <a:lvl6pPr marL="2496083" indent="0">
              <a:buNone/>
              <a:defRPr sz="1747" b="1"/>
            </a:lvl6pPr>
            <a:lvl7pPr marL="2995300" indent="0">
              <a:buNone/>
              <a:defRPr sz="1747" b="1"/>
            </a:lvl7pPr>
            <a:lvl8pPr marL="3494517" indent="0">
              <a:buNone/>
              <a:defRPr sz="1747" b="1"/>
            </a:lvl8pPr>
            <a:lvl9pPr marL="3993733" indent="0">
              <a:buNone/>
              <a:defRPr sz="174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9228" y="2735287"/>
            <a:ext cx="4355912" cy="40231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12616" y="1835659"/>
            <a:ext cx="4377364" cy="899628"/>
          </a:xfrm>
        </p:spPr>
        <p:txBody>
          <a:bodyPr anchor="b"/>
          <a:lstStyle>
            <a:lvl1pPr marL="0" indent="0">
              <a:buNone/>
              <a:defRPr sz="2621" b="1"/>
            </a:lvl1pPr>
            <a:lvl2pPr marL="499217" indent="0">
              <a:buNone/>
              <a:defRPr sz="2184" b="1"/>
            </a:lvl2pPr>
            <a:lvl3pPr marL="998433" indent="0">
              <a:buNone/>
              <a:defRPr sz="1965" b="1"/>
            </a:lvl3pPr>
            <a:lvl4pPr marL="1497650" indent="0">
              <a:buNone/>
              <a:defRPr sz="1747" b="1"/>
            </a:lvl4pPr>
            <a:lvl5pPr marL="1996867" indent="0">
              <a:buNone/>
              <a:defRPr sz="1747" b="1"/>
            </a:lvl5pPr>
            <a:lvl6pPr marL="2496083" indent="0">
              <a:buNone/>
              <a:defRPr sz="1747" b="1"/>
            </a:lvl6pPr>
            <a:lvl7pPr marL="2995300" indent="0">
              <a:buNone/>
              <a:defRPr sz="1747" b="1"/>
            </a:lvl7pPr>
            <a:lvl8pPr marL="3494517" indent="0">
              <a:buNone/>
              <a:defRPr sz="1747" b="1"/>
            </a:lvl8pPr>
            <a:lvl9pPr marL="3993733" indent="0">
              <a:buNone/>
              <a:defRPr sz="174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12616" y="2735287"/>
            <a:ext cx="4377364" cy="40231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933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4853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7435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227" y="499216"/>
            <a:ext cx="3320897" cy="1747256"/>
          </a:xfrm>
        </p:spPr>
        <p:txBody>
          <a:bodyPr anchor="b"/>
          <a:lstStyle>
            <a:lvl1pPr>
              <a:defRPr sz="34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7364" y="1078169"/>
            <a:ext cx="5212616" cy="5321502"/>
          </a:xfrm>
        </p:spPr>
        <p:txBody>
          <a:bodyPr/>
          <a:lstStyle>
            <a:lvl1pPr>
              <a:defRPr sz="3494"/>
            </a:lvl1pPr>
            <a:lvl2pPr>
              <a:defRPr sz="3057"/>
            </a:lvl2pPr>
            <a:lvl3pPr>
              <a:defRPr sz="2621"/>
            </a:lvl3pPr>
            <a:lvl4pPr>
              <a:defRPr sz="2184"/>
            </a:lvl4pPr>
            <a:lvl5pPr>
              <a:defRPr sz="2184"/>
            </a:lvl5pPr>
            <a:lvl6pPr>
              <a:defRPr sz="2184"/>
            </a:lvl6pPr>
            <a:lvl7pPr>
              <a:defRPr sz="2184"/>
            </a:lvl7pPr>
            <a:lvl8pPr>
              <a:defRPr sz="2184"/>
            </a:lvl8pPr>
            <a:lvl9pPr>
              <a:defRPr sz="218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9227" y="2246471"/>
            <a:ext cx="3320897" cy="4161866"/>
          </a:xfrm>
        </p:spPr>
        <p:txBody>
          <a:bodyPr/>
          <a:lstStyle>
            <a:lvl1pPr marL="0" indent="0">
              <a:buNone/>
              <a:defRPr sz="1747"/>
            </a:lvl1pPr>
            <a:lvl2pPr marL="499217" indent="0">
              <a:buNone/>
              <a:defRPr sz="1529"/>
            </a:lvl2pPr>
            <a:lvl3pPr marL="998433" indent="0">
              <a:buNone/>
              <a:defRPr sz="1310"/>
            </a:lvl3pPr>
            <a:lvl4pPr marL="1497650" indent="0">
              <a:buNone/>
              <a:defRPr sz="1092"/>
            </a:lvl4pPr>
            <a:lvl5pPr marL="1996867" indent="0">
              <a:buNone/>
              <a:defRPr sz="1092"/>
            </a:lvl5pPr>
            <a:lvl6pPr marL="2496083" indent="0">
              <a:buNone/>
              <a:defRPr sz="1092"/>
            </a:lvl6pPr>
            <a:lvl7pPr marL="2995300" indent="0">
              <a:buNone/>
              <a:defRPr sz="1092"/>
            </a:lvl7pPr>
            <a:lvl8pPr marL="3494517" indent="0">
              <a:buNone/>
              <a:defRPr sz="1092"/>
            </a:lvl8pPr>
            <a:lvl9pPr marL="3993733" indent="0">
              <a:buNone/>
              <a:defRPr sz="109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4138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227" y="499216"/>
            <a:ext cx="3320897" cy="1747256"/>
          </a:xfrm>
        </p:spPr>
        <p:txBody>
          <a:bodyPr anchor="b"/>
          <a:lstStyle>
            <a:lvl1pPr>
              <a:defRPr sz="34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7364" y="1078169"/>
            <a:ext cx="5212616" cy="5321502"/>
          </a:xfrm>
        </p:spPr>
        <p:txBody>
          <a:bodyPr anchor="t"/>
          <a:lstStyle>
            <a:lvl1pPr marL="0" indent="0">
              <a:buNone/>
              <a:defRPr sz="3494"/>
            </a:lvl1pPr>
            <a:lvl2pPr marL="499217" indent="0">
              <a:buNone/>
              <a:defRPr sz="3057"/>
            </a:lvl2pPr>
            <a:lvl3pPr marL="998433" indent="0">
              <a:buNone/>
              <a:defRPr sz="2621"/>
            </a:lvl3pPr>
            <a:lvl4pPr marL="1497650" indent="0">
              <a:buNone/>
              <a:defRPr sz="2184"/>
            </a:lvl4pPr>
            <a:lvl5pPr marL="1996867" indent="0">
              <a:buNone/>
              <a:defRPr sz="2184"/>
            </a:lvl5pPr>
            <a:lvl6pPr marL="2496083" indent="0">
              <a:buNone/>
              <a:defRPr sz="2184"/>
            </a:lvl6pPr>
            <a:lvl7pPr marL="2995300" indent="0">
              <a:buNone/>
              <a:defRPr sz="2184"/>
            </a:lvl7pPr>
            <a:lvl8pPr marL="3494517" indent="0">
              <a:buNone/>
              <a:defRPr sz="2184"/>
            </a:lvl8pPr>
            <a:lvl9pPr marL="3993733" indent="0">
              <a:buNone/>
              <a:defRPr sz="2184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9227" y="2246471"/>
            <a:ext cx="3320897" cy="4161866"/>
          </a:xfrm>
        </p:spPr>
        <p:txBody>
          <a:bodyPr/>
          <a:lstStyle>
            <a:lvl1pPr marL="0" indent="0">
              <a:buNone/>
              <a:defRPr sz="1747"/>
            </a:lvl1pPr>
            <a:lvl2pPr marL="499217" indent="0">
              <a:buNone/>
              <a:defRPr sz="1529"/>
            </a:lvl2pPr>
            <a:lvl3pPr marL="998433" indent="0">
              <a:buNone/>
              <a:defRPr sz="1310"/>
            </a:lvl3pPr>
            <a:lvl4pPr marL="1497650" indent="0">
              <a:buNone/>
              <a:defRPr sz="1092"/>
            </a:lvl4pPr>
            <a:lvl5pPr marL="1996867" indent="0">
              <a:buNone/>
              <a:defRPr sz="1092"/>
            </a:lvl5pPr>
            <a:lvl6pPr marL="2496083" indent="0">
              <a:buNone/>
              <a:defRPr sz="1092"/>
            </a:lvl6pPr>
            <a:lvl7pPr marL="2995300" indent="0">
              <a:buNone/>
              <a:defRPr sz="1092"/>
            </a:lvl7pPr>
            <a:lvl8pPr marL="3494517" indent="0">
              <a:buNone/>
              <a:defRPr sz="1092"/>
            </a:lvl8pPr>
            <a:lvl9pPr marL="3993733" indent="0">
              <a:buNone/>
              <a:defRPr sz="109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1322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886" y="398681"/>
            <a:ext cx="8880753" cy="1447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886" y="1993397"/>
            <a:ext cx="8880753" cy="4751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886" y="6940489"/>
            <a:ext cx="2316718" cy="3986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1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4E9D9B-C5F9-4E78-8418-A0AFD006F382}" type="datetimeFigureOut">
              <a:rPr kumimoji="1" lang="ja-JP" altLang="en-US" smtClean="0"/>
              <a:t>2025/10/6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10724" y="6940489"/>
            <a:ext cx="3475077" cy="3986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1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71921" y="6940489"/>
            <a:ext cx="2316718" cy="3986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1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8E8EC1-34BE-4B93-BB53-F1DD6C1BD4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8560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98433" rtl="0" eaLnBrk="1" latinLnBrk="0" hangingPunct="1">
        <a:lnSpc>
          <a:spcPct val="90000"/>
        </a:lnSpc>
        <a:spcBef>
          <a:spcPct val="0"/>
        </a:spcBef>
        <a:buNone/>
        <a:defRPr kumimoji="1" sz="48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9608" indent="-249608" algn="l" defTabSz="998433" rtl="0" eaLnBrk="1" latinLnBrk="0" hangingPunct="1">
        <a:lnSpc>
          <a:spcPct val="90000"/>
        </a:lnSpc>
        <a:spcBef>
          <a:spcPts val="1092"/>
        </a:spcBef>
        <a:buFont typeface="Arial" panose="020B0604020202020204" pitchFamily="34" charset="0"/>
        <a:buChar char="•"/>
        <a:defRPr kumimoji="1" sz="3057" kern="1200">
          <a:solidFill>
            <a:schemeClr val="tx1"/>
          </a:solidFill>
          <a:latin typeface="+mn-lt"/>
          <a:ea typeface="+mn-ea"/>
          <a:cs typeface="+mn-cs"/>
        </a:defRPr>
      </a:lvl1pPr>
      <a:lvl2pPr marL="748825" indent="-249608" algn="l" defTabSz="998433" rtl="0" eaLnBrk="1" latinLnBrk="0" hangingPunct="1">
        <a:lnSpc>
          <a:spcPct val="90000"/>
        </a:lnSpc>
        <a:spcBef>
          <a:spcPts val="546"/>
        </a:spcBef>
        <a:buFont typeface="Arial" panose="020B0604020202020204" pitchFamily="34" charset="0"/>
        <a:buChar char="•"/>
        <a:defRPr kumimoji="1" sz="2621" kern="1200">
          <a:solidFill>
            <a:schemeClr val="tx1"/>
          </a:solidFill>
          <a:latin typeface="+mn-lt"/>
          <a:ea typeface="+mn-ea"/>
          <a:cs typeface="+mn-cs"/>
        </a:defRPr>
      </a:lvl2pPr>
      <a:lvl3pPr marL="1248042" indent="-249608" algn="l" defTabSz="998433" rtl="0" eaLnBrk="1" latinLnBrk="0" hangingPunct="1">
        <a:lnSpc>
          <a:spcPct val="90000"/>
        </a:lnSpc>
        <a:spcBef>
          <a:spcPts val="546"/>
        </a:spcBef>
        <a:buFont typeface="Arial" panose="020B0604020202020204" pitchFamily="34" charset="0"/>
        <a:buChar char="•"/>
        <a:defRPr kumimoji="1" sz="2184" kern="1200">
          <a:solidFill>
            <a:schemeClr val="tx1"/>
          </a:solidFill>
          <a:latin typeface="+mn-lt"/>
          <a:ea typeface="+mn-ea"/>
          <a:cs typeface="+mn-cs"/>
        </a:defRPr>
      </a:lvl3pPr>
      <a:lvl4pPr marL="1747258" indent="-249608" algn="l" defTabSz="998433" rtl="0" eaLnBrk="1" latinLnBrk="0" hangingPunct="1">
        <a:lnSpc>
          <a:spcPct val="90000"/>
        </a:lnSpc>
        <a:spcBef>
          <a:spcPts val="546"/>
        </a:spcBef>
        <a:buFont typeface="Arial" panose="020B0604020202020204" pitchFamily="34" charset="0"/>
        <a:buChar char="•"/>
        <a:defRPr kumimoji="1" sz="1965" kern="1200">
          <a:solidFill>
            <a:schemeClr val="tx1"/>
          </a:solidFill>
          <a:latin typeface="+mn-lt"/>
          <a:ea typeface="+mn-ea"/>
          <a:cs typeface="+mn-cs"/>
        </a:defRPr>
      </a:lvl4pPr>
      <a:lvl5pPr marL="2246475" indent="-249608" algn="l" defTabSz="998433" rtl="0" eaLnBrk="1" latinLnBrk="0" hangingPunct="1">
        <a:lnSpc>
          <a:spcPct val="90000"/>
        </a:lnSpc>
        <a:spcBef>
          <a:spcPts val="546"/>
        </a:spcBef>
        <a:buFont typeface="Arial" panose="020B0604020202020204" pitchFamily="34" charset="0"/>
        <a:buChar char="•"/>
        <a:defRPr kumimoji="1" sz="1965" kern="1200">
          <a:solidFill>
            <a:schemeClr val="tx1"/>
          </a:solidFill>
          <a:latin typeface="+mn-lt"/>
          <a:ea typeface="+mn-ea"/>
          <a:cs typeface="+mn-cs"/>
        </a:defRPr>
      </a:lvl5pPr>
      <a:lvl6pPr marL="2745692" indent="-249608" algn="l" defTabSz="998433" rtl="0" eaLnBrk="1" latinLnBrk="0" hangingPunct="1">
        <a:lnSpc>
          <a:spcPct val="90000"/>
        </a:lnSpc>
        <a:spcBef>
          <a:spcPts val="546"/>
        </a:spcBef>
        <a:buFont typeface="Arial" panose="020B0604020202020204" pitchFamily="34" charset="0"/>
        <a:buChar char="•"/>
        <a:defRPr kumimoji="1" sz="1965" kern="1200">
          <a:solidFill>
            <a:schemeClr val="tx1"/>
          </a:solidFill>
          <a:latin typeface="+mn-lt"/>
          <a:ea typeface="+mn-ea"/>
          <a:cs typeface="+mn-cs"/>
        </a:defRPr>
      </a:lvl6pPr>
      <a:lvl7pPr marL="3244908" indent="-249608" algn="l" defTabSz="998433" rtl="0" eaLnBrk="1" latinLnBrk="0" hangingPunct="1">
        <a:lnSpc>
          <a:spcPct val="90000"/>
        </a:lnSpc>
        <a:spcBef>
          <a:spcPts val="546"/>
        </a:spcBef>
        <a:buFont typeface="Arial" panose="020B0604020202020204" pitchFamily="34" charset="0"/>
        <a:buChar char="•"/>
        <a:defRPr kumimoji="1" sz="1965" kern="1200">
          <a:solidFill>
            <a:schemeClr val="tx1"/>
          </a:solidFill>
          <a:latin typeface="+mn-lt"/>
          <a:ea typeface="+mn-ea"/>
          <a:cs typeface="+mn-cs"/>
        </a:defRPr>
      </a:lvl7pPr>
      <a:lvl8pPr marL="3744125" indent="-249608" algn="l" defTabSz="998433" rtl="0" eaLnBrk="1" latinLnBrk="0" hangingPunct="1">
        <a:lnSpc>
          <a:spcPct val="90000"/>
        </a:lnSpc>
        <a:spcBef>
          <a:spcPts val="546"/>
        </a:spcBef>
        <a:buFont typeface="Arial" panose="020B0604020202020204" pitchFamily="34" charset="0"/>
        <a:buChar char="•"/>
        <a:defRPr kumimoji="1" sz="1965" kern="1200">
          <a:solidFill>
            <a:schemeClr val="tx1"/>
          </a:solidFill>
          <a:latin typeface="+mn-lt"/>
          <a:ea typeface="+mn-ea"/>
          <a:cs typeface="+mn-cs"/>
        </a:defRPr>
      </a:lvl8pPr>
      <a:lvl9pPr marL="4243342" indent="-249608" algn="l" defTabSz="998433" rtl="0" eaLnBrk="1" latinLnBrk="0" hangingPunct="1">
        <a:lnSpc>
          <a:spcPct val="90000"/>
        </a:lnSpc>
        <a:spcBef>
          <a:spcPts val="546"/>
        </a:spcBef>
        <a:buFont typeface="Arial" panose="020B0604020202020204" pitchFamily="34" charset="0"/>
        <a:buChar char="•"/>
        <a:defRPr kumimoji="1" sz="19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8433" rtl="0" eaLnBrk="1" latinLnBrk="0" hangingPunct="1">
        <a:defRPr kumimoji="1" sz="1965" kern="1200">
          <a:solidFill>
            <a:schemeClr val="tx1"/>
          </a:solidFill>
          <a:latin typeface="+mn-lt"/>
          <a:ea typeface="+mn-ea"/>
          <a:cs typeface="+mn-cs"/>
        </a:defRPr>
      </a:lvl1pPr>
      <a:lvl2pPr marL="499217" algn="l" defTabSz="998433" rtl="0" eaLnBrk="1" latinLnBrk="0" hangingPunct="1">
        <a:defRPr kumimoji="1" sz="1965" kern="1200">
          <a:solidFill>
            <a:schemeClr val="tx1"/>
          </a:solidFill>
          <a:latin typeface="+mn-lt"/>
          <a:ea typeface="+mn-ea"/>
          <a:cs typeface="+mn-cs"/>
        </a:defRPr>
      </a:lvl2pPr>
      <a:lvl3pPr marL="998433" algn="l" defTabSz="998433" rtl="0" eaLnBrk="1" latinLnBrk="0" hangingPunct="1">
        <a:defRPr kumimoji="1" sz="1965" kern="1200">
          <a:solidFill>
            <a:schemeClr val="tx1"/>
          </a:solidFill>
          <a:latin typeface="+mn-lt"/>
          <a:ea typeface="+mn-ea"/>
          <a:cs typeface="+mn-cs"/>
        </a:defRPr>
      </a:lvl3pPr>
      <a:lvl4pPr marL="1497650" algn="l" defTabSz="998433" rtl="0" eaLnBrk="1" latinLnBrk="0" hangingPunct="1">
        <a:defRPr kumimoji="1" sz="1965" kern="1200">
          <a:solidFill>
            <a:schemeClr val="tx1"/>
          </a:solidFill>
          <a:latin typeface="+mn-lt"/>
          <a:ea typeface="+mn-ea"/>
          <a:cs typeface="+mn-cs"/>
        </a:defRPr>
      </a:lvl4pPr>
      <a:lvl5pPr marL="1996867" algn="l" defTabSz="998433" rtl="0" eaLnBrk="1" latinLnBrk="0" hangingPunct="1">
        <a:defRPr kumimoji="1" sz="1965" kern="1200">
          <a:solidFill>
            <a:schemeClr val="tx1"/>
          </a:solidFill>
          <a:latin typeface="+mn-lt"/>
          <a:ea typeface="+mn-ea"/>
          <a:cs typeface="+mn-cs"/>
        </a:defRPr>
      </a:lvl5pPr>
      <a:lvl6pPr marL="2496083" algn="l" defTabSz="998433" rtl="0" eaLnBrk="1" latinLnBrk="0" hangingPunct="1">
        <a:defRPr kumimoji="1" sz="1965" kern="1200">
          <a:solidFill>
            <a:schemeClr val="tx1"/>
          </a:solidFill>
          <a:latin typeface="+mn-lt"/>
          <a:ea typeface="+mn-ea"/>
          <a:cs typeface="+mn-cs"/>
        </a:defRPr>
      </a:lvl6pPr>
      <a:lvl7pPr marL="2995300" algn="l" defTabSz="998433" rtl="0" eaLnBrk="1" latinLnBrk="0" hangingPunct="1">
        <a:defRPr kumimoji="1" sz="1965" kern="1200">
          <a:solidFill>
            <a:schemeClr val="tx1"/>
          </a:solidFill>
          <a:latin typeface="+mn-lt"/>
          <a:ea typeface="+mn-ea"/>
          <a:cs typeface="+mn-cs"/>
        </a:defRPr>
      </a:lvl7pPr>
      <a:lvl8pPr marL="3494517" algn="l" defTabSz="998433" rtl="0" eaLnBrk="1" latinLnBrk="0" hangingPunct="1">
        <a:defRPr kumimoji="1" sz="1965" kern="1200">
          <a:solidFill>
            <a:schemeClr val="tx1"/>
          </a:solidFill>
          <a:latin typeface="+mn-lt"/>
          <a:ea typeface="+mn-ea"/>
          <a:cs typeface="+mn-cs"/>
        </a:defRPr>
      </a:lvl8pPr>
      <a:lvl9pPr marL="3993733" algn="l" defTabSz="998433" rtl="0" eaLnBrk="1" latinLnBrk="0" hangingPunct="1">
        <a:defRPr kumimoji="1" sz="19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0163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第一資料印刷株式会社-03</dc:creator>
  <cp:lastModifiedBy>第一資料印刷株式会社-03</cp:lastModifiedBy>
  <cp:revision>3</cp:revision>
  <dcterms:created xsi:type="dcterms:W3CDTF">2025-10-06T09:31:34Z</dcterms:created>
  <dcterms:modified xsi:type="dcterms:W3CDTF">2025-10-06T09:36:49Z</dcterms:modified>
</cp:coreProperties>
</file>