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4184313" cy="101520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3824" y="1661461"/>
            <a:ext cx="12056666" cy="3534422"/>
          </a:xfrm>
        </p:spPr>
        <p:txBody>
          <a:bodyPr anchor="b"/>
          <a:lstStyle>
            <a:lvl1pPr algn="ctr">
              <a:defRPr sz="888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3039" y="5332184"/>
            <a:ext cx="10638235" cy="2451064"/>
          </a:xfrm>
        </p:spPr>
        <p:txBody>
          <a:bodyPr/>
          <a:lstStyle>
            <a:lvl1pPr marL="0" indent="0" algn="ctr">
              <a:buNone/>
              <a:defRPr sz="3553"/>
            </a:lvl1pPr>
            <a:lvl2pPr marL="676793" indent="0" algn="ctr">
              <a:buNone/>
              <a:defRPr sz="2961"/>
            </a:lvl2pPr>
            <a:lvl3pPr marL="1353586" indent="0" algn="ctr">
              <a:buNone/>
              <a:defRPr sz="2665"/>
            </a:lvl3pPr>
            <a:lvl4pPr marL="2030379" indent="0" algn="ctr">
              <a:buNone/>
              <a:defRPr sz="2368"/>
            </a:lvl4pPr>
            <a:lvl5pPr marL="2707173" indent="0" algn="ctr">
              <a:buNone/>
              <a:defRPr sz="2368"/>
            </a:lvl5pPr>
            <a:lvl6pPr marL="3383966" indent="0" algn="ctr">
              <a:buNone/>
              <a:defRPr sz="2368"/>
            </a:lvl6pPr>
            <a:lvl7pPr marL="4060759" indent="0" algn="ctr">
              <a:buNone/>
              <a:defRPr sz="2368"/>
            </a:lvl7pPr>
            <a:lvl8pPr marL="4737552" indent="0" algn="ctr">
              <a:buNone/>
              <a:defRPr sz="2368"/>
            </a:lvl8pPr>
            <a:lvl9pPr marL="5414345" indent="0" algn="ctr">
              <a:buNone/>
              <a:defRPr sz="236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 descr="背景パターン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11564E0A-6C30-8409-DA4E-80971A0DE4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" y="0"/>
            <a:ext cx="14183105" cy="1015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957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574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50650" y="540503"/>
            <a:ext cx="3058492" cy="86034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5172" y="540503"/>
            <a:ext cx="8998174" cy="86034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734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929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785" y="2530969"/>
            <a:ext cx="12233970" cy="4222975"/>
          </a:xfrm>
        </p:spPr>
        <p:txBody>
          <a:bodyPr anchor="b"/>
          <a:lstStyle>
            <a:lvl1pPr>
              <a:defRPr sz="888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7785" y="6793895"/>
            <a:ext cx="12233970" cy="2220763"/>
          </a:xfrm>
        </p:spPr>
        <p:txBody>
          <a:bodyPr/>
          <a:lstStyle>
            <a:lvl1pPr marL="0" indent="0">
              <a:buNone/>
              <a:defRPr sz="3553">
                <a:solidFill>
                  <a:schemeClr val="tx1">
                    <a:tint val="82000"/>
                  </a:schemeClr>
                </a:solidFill>
              </a:defRPr>
            </a:lvl1pPr>
            <a:lvl2pPr marL="676793" indent="0">
              <a:buNone/>
              <a:defRPr sz="2961">
                <a:solidFill>
                  <a:schemeClr val="tx1">
                    <a:tint val="82000"/>
                  </a:schemeClr>
                </a:solidFill>
              </a:defRPr>
            </a:lvl2pPr>
            <a:lvl3pPr marL="1353586" indent="0">
              <a:buNone/>
              <a:defRPr sz="2665">
                <a:solidFill>
                  <a:schemeClr val="tx1">
                    <a:tint val="82000"/>
                  </a:schemeClr>
                </a:solidFill>
              </a:defRPr>
            </a:lvl3pPr>
            <a:lvl4pPr marL="2030379" indent="0">
              <a:buNone/>
              <a:defRPr sz="2368">
                <a:solidFill>
                  <a:schemeClr val="tx1">
                    <a:tint val="82000"/>
                  </a:schemeClr>
                </a:solidFill>
              </a:defRPr>
            </a:lvl4pPr>
            <a:lvl5pPr marL="2707173" indent="0">
              <a:buNone/>
              <a:defRPr sz="2368">
                <a:solidFill>
                  <a:schemeClr val="tx1">
                    <a:tint val="82000"/>
                  </a:schemeClr>
                </a:solidFill>
              </a:defRPr>
            </a:lvl5pPr>
            <a:lvl6pPr marL="3383966" indent="0">
              <a:buNone/>
              <a:defRPr sz="2368">
                <a:solidFill>
                  <a:schemeClr val="tx1">
                    <a:tint val="82000"/>
                  </a:schemeClr>
                </a:solidFill>
              </a:defRPr>
            </a:lvl6pPr>
            <a:lvl7pPr marL="4060759" indent="0">
              <a:buNone/>
              <a:defRPr sz="2368">
                <a:solidFill>
                  <a:schemeClr val="tx1">
                    <a:tint val="82000"/>
                  </a:schemeClr>
                </a:solidFill>
              </a:defRPr>
            </a:lvl7pPr>
            <a:lvl8pPr marL="4737552" indent="0">
              <a:buNone/>
              <a:defRPr sz="2368">
                <a:solidFill>
                  <a:schemeClr val="tx1">
                    <a:tint val="82000"/>
                  </a:schemeClr>
                </a:solidFill>
              </a:defRPr>
            </a:lvl8pPr>
            <a:lvl9pPr marL="5414345" indent="0">
              <a:buNone/>
              <a:defRPr sz="236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80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5172" y="2702517"/>
            <a:ext cx="6028333" cy="644139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80808" y="2702517"/>
            <a:ext cx="6028333" cy="644139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65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019" y="540506"/>
            <a:ext cx="12233970" cy="19622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021" y="2488666"/>
            <a:ext cx="6000628" cy="1219657"/>
          </a:xfrm>
        </p:spPr>
        <p:txBody>
          <a:bodyPr anchor="b"/>
          <a:lstStyle>
            <a:lvl1pPr marL="0" indent="0">
              <a:buNone/>
              <a:defRPr sz="3553" b="1"/>
            </a:lvl1pPr>
            <a:lvl2pPr marL="676793" indent="0">
              <a:buNone/>
              <a:defRPr sz="2961" b="1"/>
            </a:lvl2pPr>
            <a:lvl3pPr marL="1353586" indent="0">
              <a:buNone/>
              <a:defRPr sz="2665" b="1"/>
            </a:lvl3pPr>
            <a:lvl4pPr marL="2030379" indent="0">
              <a:buNone/>
              <a:defRPr sz="2368" b="1"/>
            </a:lvl4pPr>
            <a:lvl5pPr marL="2707173" indent="0">
              <a:buNone/>
              <a:defRPr sz="2368" b="1"/>
            </a:lvl5pPr>
            <a:lvl6pPr marL="3383966" indent="0">
              <a:buNone/>
              <a:defRPr sz="2368" b="1"/>
            </a:lvl6pPr>
            <a:lvl7pPr marL="4060759" indent="0">
              <a:buNone/>
              <a:defRPr sz="2368" b="1"/>
            </a:lvl7pPr>
            <a:lvl8pPr marL="4737552" indent="0">
              <a:buNone/>
              <a:defRPr sz="2368" b="1"/>
            </a:lvl8pPr>
            <a:lvl9pPr marL="5414345" indent="0">
              <a:buNone/>
              <a:defRPr sz="23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7021" y="3708323"/>
            <a:ext cx="6000628" cy="54543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180809" y="2488666"/>
            <a:ext cx="6030181" cy="1219657"/>
          </a:xfrm>
        </p:spPr>
        <p:txBody>
          <a:bodyPr anchor="b"/>
          <a:lstStyle>
            <a:lvl1pPr marL="0" indent="0">
              <a:buNone/>
              <a:defRPr sz="3553" b="1"/>
            </a:lvl1pPr>
            <a:lvl2pPr marL="676793" indent="0">
              <a:buNone/>
              <a:defRPr sz="2961" b="1"/>
            </a:lvl2pPr>
            <a:lvl3pPr marL="1353586" indent="0">
              <a:buNone/>
              <a:defRPr sz="2665" b="1"/>
            </a:lvl3pPr>
            <a:lvl4pPr marL="2030379" indent="0">
              <a:buNone/>
              <a:defRPr sz="2368" b="1"/>
            </a:lvl4pPr>
            <a:lvl5pPr marL="2707173" indent="0">
              <a:buNone/>
              <a:defRPr sz="2368" b="1"/>
            </a:lvl5pPr>
            <a:lvl6pPr marL="3383966" indent="0">
              <a:buNone/>
              <a:defRPr sz="2368" b="1"/>
            </a:lvl6pPr>
            <a:lvl7pPr marL="4060759" indent="0">
              <a:buNone/>
              <a:defRPr sz="2368" b="1"/>
            </a:lvl7pPr>
            <a:lvl8pPr marL="4737552" indent="0">
              <a:buNone/>
              <a:defRPr sz="2368" b="1"/>
            </a:lvl8pPr>
            <a:lvl9pPr marL="5414345" indent="0">
              <a:buNone/>
              <a:defRPr sz="23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80809" y="3708323"/>
            <a:ext cx="6030181" cy="54543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889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13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908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019" y="676804"/>
            <a:ext cx="4574810" cy="2368815"/>
          </a:xfrm>
        </p:spPr>
        <p:txBody>
          <a:bodyPr anchor="b"/>
          <a:lstStyle>
            <a:lvl1pPr>
              <a:defRPr sz="473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0181" y="1461711"/>
            <a:ext cx="7180808" cy="7214545"/>
          </a:xfrm>
        </p:spPr>
        <p:txBody>
          <a:bodyPr/>
          <a:lstStyle>
            <a:lvl1pPr>
              <a:defRPr sz="4737"/>
            </a:lvl1pPr>
            <a:lvl2pPr>
              <a:defRPr sz="4145"/>
            </a:lvl2pPr>
            <a:lvl3pPr>
              <a:defRPr sz="3553"/>
            </a:lvl3pPr>
            <a:lvl4pPr>
              <a:defRPr sz="2961"/>
            </a:lvl4pPr>
            <a:lvl5pPr>
              <a:defRPr sz="2961"/>
            </a:lvl5pPr>
            <a:lvl6pPr>
              <a:defRPr sz="2961"/>
            </a:lvl6pPr>
            <a:lvl7pPr>
              <a:defRPr sz="2961"/>
            </a:lvl7pPr>
            <a:lvl8pPr>
              <a:defRPr sz="2961"/>
            </a:lvl8pPr>
            <a:lvl9pPr>
              <a:defRPr sz="296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7019" y="3045619"/>
            <a:ext cx="4574810" cy="5642386"/>
          </a:xfrm>
        </p:spPr>
        <p:txBody>
          <a:bodyPr/>
          <a:lstStyle>
            <a:lvl1pPr marL="0" indent="0">
              <a:buNone/>
              <a:defRPr sz="2368"/>
            </a:lvl1pPr>
            <a:lvl2pPr marL="676793" indent="0">
              <a:buNone/>
              <a:defRPr sz="2072"/>
            </a:lvl2pPr>
            <a:lvl3pPr marL="1353586" indent="0">
              <a:buNone/>
              <a:defRPr sz="1776"/>
            </a:lvl3pPr>
            <a:lvl4pPr marL="2030379" indent="0">
              <a:buNone/>
              <a:defRPr sz="1480"/>
            </a:lvl4pPr>
            <a:lvl5pPr marL="2707173" indent="0">
              <a:buNone/>
              <a:defRPr sz="1480"/>
            </a:lvl5pPr>
            <a:lvl6pPr marL="3383966" indent="0">
              <a:buNone/>
              <a:defRPr sz="1480"/>
            </a:lvl6pPr>
            <a:lvl7pPr marL="4060759" indent="0">
              <a:buNone/>
              <a:defRPr sz="1480"/>
            </a:lvl7pPr>
            <a:lvl8pPr marL="4737552" indent="0">
              <a:buNone/>
              <a:defRPr sz="1480"/>
            </a:lvl8pPr>
            <a:lvl9pPr marL="5414345" indent="0">
              <a:buNone/>
              <a:defRPr sz="148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37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019" y="676804"/>
            <a:ext cx="4574810" cy="2368815"/>
          </a:xfrm>
        </p:spPr>
        <p:txBody>
          <a:bodyPr anchor="b"/>
          <a:lstStyle>
            <a:lvl1pPr>
              <a:defRPr sz="473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30181" y="1461711"/>
            <a:ext cx="7180808" cy="7214545"/>
          </a:xfrm>
        </p:spPr>
        <p:txBody>
          <a:bodyPr anchor="t"/>
          <a:lstStyle>
            <a:lvl1pPr marL="0" indent="0">
              <a:buNone/>
              <a:defRPr sz="4737"/>
            </a:lvl1pPr>
            <a:lvl2pPr marL="676793" indent="0">
              <a:buNone/>
              <a:defRPr sz="4145"/>
            </a:lvl2pPr>
            <a:lvl3pPr marL="1353586" indent="0">
              <a:buNone/>
              <a:defRPr sz="3553"/>
            </a:lvl3pPr>
            <a:lvl4pPr marL="2030379" indent="0">
              <a:buNone/>
              <a:defRPr sz="2961"/>
            </a:lvl4pPr>
            <a:lvl5pPr marL="2707173" indent="0">
              <a:buNone/>
              <a:defRPr sz="2961"/>
            </a:lvl5pPr>
            <a:lvl6pPr marL="3383966" indent="0">
              <a:buNone/>
              <a:defRPr sz="2961"/>
            </a:lvl6pPr>
            <a:lvl7pPr marL="4060759" indent="0">
              <a:buNone/>
              <a:defRPr sz="2961"/>
            </a:lvl7pPr>
            <a:lvl8pPr marL="4737552" indent="0">
              <a:buNone/>
              <a:defRPr sz="2961"/>
            </a:lvl8pPr>
            <a:lvl9pPr marL="5414345" indent="0">
              <a:buNone/>
              <a:defRPr sz="296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7019" y="3045619"/>
            <a:ext cx="4574810" cy="5642386"/>
          </a:xfrm>
        </p:spPr>
        <p:txBody>
          <a:bodyPr/>
          <a:lstStyle>
            <a:lvl1pPr marL="0" indent="0">
              <a:buNone/>
              <a:defRPr sz="2368"/>
            </a:lvl1pPr>
            <a:lvl2pPr marL="676793" indent="0">
              <a:buNone/>
              <a:defRPr sz="2072"/>
            </a:lvl2pPr>
            <a:lvl3pPr marL="1353586" indent="0">
              <a:buNone/>
              <a:defRPr sz="1776"/>
            </a:lvl3pPr>
            <a:lvl4pPr marL="2030379" indent="0">
              <a:buNone/>
              <a:defRPr sz="1480"/>
            </a:lvl4pPr>
            <a:lvl5pPr marL="2707173" indent="0">
              <a:buNone/>
              <a:defRPr sz="1480"/>
            </a:lvl5pPr>
            <a:lvl6pPr marL="3383966" indent="0">
              <a:buNone/>
              <a:defRPr sz="1480"/>
            </a:lvl6pPr>
            <a:lvl7pPr marL="4060759" indent="0">
              <a:buNone/>
              <a:defRPr sz="1480"/>
            </a:lvl7pPr>
            <a:lvl8pPr marL="4737552" indent="0">
              <a:buNone/>
              <a:defRPr sz="1480"/>
            </a:lvl8pPr>
            <a:lvl9pPr marL="5414345" indent="0">
              <a:buNone/>
              <a:defRPr sz="148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695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5172" y="540506"/>
            <a:ext cx="12233970" cy="1962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5172" y="2702517"/>
            <a:ext cx="12233970" cy="6441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5172" y="9409461"/>
            <a:ext cx="3191470" cy="54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7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8554" y="9409461"/>
            <a:ext cx="4787206" cy="54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7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17671" y="9409461"/>
            <a:ext cx="3191470" cy="54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7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327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53586" rtl="0" eaLnBrk="1" latinLnBrk="0" hangingPunct="1">
        <a:lnSpc>
          <a:spcPct val="90000"/>
        </a:lnSpc>
        <a:spcBef>
          <a:spcPct val="0"/>
        </a:spcBef>
        <a:buNone/>
        <a:defRPr kumimoji="1" sz="65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8397" indent="-338397" algn="l" defTabSz="1353586" rtl="0" eaLnBrk="1" latinLnBrk="0" hangingPunct="1">
        <a:lnSpc>
          <a:spcPct val="90000"/>
        </a:lnSpc>
        <a:spcBef>
          <a:spcPts val="1480"/>
        </a:spcBef>
        <a:buFont typeface="Arial" panose="020B0604020202020204" pitchFamily="34" charset="0"/>
        <a:buChar char="•"/>
        <a:defRPr kumimoji="1" sz="4145" kern="1200">
          <a:solidFill>
            <a:schemeClr val="tx1"/>
          </a:solidFill>
          <a:latin typeface="+mn-lt"/>
          <a:ea typeface="+mn-ea"/>
          <a:cs typeface="+mn-cs"/>
        </a:defRPr>
      </a:lvl1pPr>
      <a:lvl2pPr marL="1015190" indent="-338397" algn="l" defTabSz="1353586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3553" kern="1200">
          <a:solidFill>
            <a:schemeClr val="tx1"/>
          </a:solidFill>
          <a:latin typeface="+mn-lt"/>
          <a:ea typeface="+mn-ea"/>
          <a:cs typeface="+mn-cs"/>
        </a:defRPr>
      </a:lvl2pPr>
      <a:lvl3pPr marL="1691983" indent="-338397" algn="l" defTabSz="1353586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2961" kern="1200">
          <a:solidFill>
            <a:schemeClr val="tx1"/>
          </a:solidFill>
          <a:latin typeface="+mn-lt"/>
          <a:ea typeface="+mn-ea"/>
          <a:cs typeface="+mn-cs"/>
        </a:defRPr>
      </a:lvl3pPr>
      <a:lvl4pPr marL="2368776" indent="-338397" algn="l" defTabSz="1353586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3045569" indent="-338397" algn="l" defTabSz="1353586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722362" indent="-338397" algn="l" defTabSz="1353586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4399156" indent="-338397" algn="l" defTabSz="1353586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5075949" indent="-338397" algn="l" defTabSz="1353586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752742" indent="-338397" algn="l" defTabSz="1353586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53586" rtl="0" eaLnBrk="1" latinLnBrk="0" hangingPunct="1"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1pPr>
      <a:lvl2pPr marL="676793" algn="l" defTabSz="1353586" rtl="0" eaLnBrk="1" latinLnBrk="0" hangingPunct="1"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2pPr>
      <a:lvl3pPr marL="1353586" algn="l" defTabSz="1353586" rtl="0" eaLnBrk="1" latinLnBrk="0" hangingPunct="1"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3pPr>
      <a:lvl4pPr marL="2030379" algn="l" defTabSz="1353586" rtl="0" eaLnBrk="1" latinLnBrk="0" hangingPunct="1"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07173" algn="l" defTabSz="1353586" rtl="0" eaLnBrk="1" latinLnBrk="0" hangingPunct="1"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83966" algn="l" defTabSz="1353586" rtl="0" eaLnBrk="1" latinLnBrk="0" hangingPunct="1"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4060759" algn="l" defTabSz="1353586" rtl="0" eaLnBrk="1" latinLnBrk="0" hangingPunct="1"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737552" algn="l" defTabSz="1353586" rtl="0" eaLnBrk="1" latinLnBrk="0" hangingPunct="1"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414345" algn="l" defTabSz="1353586" rtl="0" eaLnBrk="1" latinLnBrk="0" hangingPunct="1">
        <a:defRPr kumimoji="1" sz="26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0163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第一資料印刷株式会社-03</dc:creator>
  <cp:lastModifiedBy>第一資料印刷株式会社-03</cp:lastModifiedBy>
  <cp:revision>2</cp:revision>
  <dcterms:created xsi:type="dcterms:W3CDTF">2025-10-06T09:31:34Z</dcterms:created>
  <dcterms:modified xsi:type="dcterms:W3CDTF">2025-10-06T09:35:37Z</dcterms:modified>
</cp:coreProperties>
</file>