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546263" cy="10693400"/>
  <p:notesSz cx="6858000" cy="9144000"/>
  <p:defaultTextStyle>
    <a:defPPr>
      <a:defRPr lang="ja-JP"/>
    </a:defPPr>
    <a:lvl1pPr marL="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721047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1442096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2163143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288419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3605240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4326287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5047334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5768382" algn="l" defTabSz="1442096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72" autoAdjust="0"/>
    <p:restoredTop sz="94660"/>
  </p:normalViewPr>
  <p:slideViewPr>
    <p:cSldViewPr>
      <p:cViewPr varScale="1">
        <p:scale>
          <a:sx n="66" d="100"/>
          <a:sy n="66" d="100"/>
        </p:scale>
        <p:origin x="-198" y="-120"/>
      </p:cViewPr>
      <p:guideLst>
        <p:guide orient="horz" pos="3368"/>
        <p:guide pos="458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テンプレ●B4リング_横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64255" y="264160"/>
            <a:ext cx="14017752" cy="1016508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90972" y="3321887"/>
            <a:ext cx="12364325" cy="229214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81943" y="6059594"/>
            <a:ext cx="10182383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210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420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63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84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05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26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473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68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546043" y="428235"/>
            <a:ext cx="3272909" cy="9124044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27314" y="428235"/>
            <a:ext cx="9576289" cy="91240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49058" y="6871501"/>
            <a:ext cx="12364325" cy="2123828"/>
          </a:xfrm>
        </p:spPr>
        <p:txBody>
          <a:bodyPr anchor="t"/>
          <a:lstStyle>
            <a:lvl1pPr algn="l">
              <a:defRPr sz="63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49058" y="4532322"/>
            <a:ext cx="12364325" cy="2339180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21047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4209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16314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88419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0524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32628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04733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76838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27316" y="2495129"/>
            <a:ext cx="6424599" cy="7057149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394352" y="2495129"/>
            <a:ext cx="6424599" cy="7057149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7315" y="2393640"/>
            <a:ext cx="6427125" cy="997554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1047" indent="0">
              <a:buNone/>
              <a:defRPr sz="3200" b="1"/>
            </a:lvl2pPr>
            <a:lvl3pPr marL="1442096" indent="0">
              <a:buNone/>
              <a:defRPr sz="2900" b="1"/>
            </a:lvl3pPr>
            <a:lvl4pPr marL="2163143" indent="0">
              <a:buNone/>
              <a:defRPr sz="2500" b="1"/>
            </a:lvl4pPr>
            <a:lvl5pPr marL="2884190" indent="0">
              <a:buNone/>
              <a:defRPr sz="2500" b="1"/>
            </a:lvl5pPr>
            <a:lvl6pPr marL="3605240" indent="0">
              <a:buNone/>
              <a:defRPr sz="2500" b="1"/>
            </a:lvl6pPr>
            <a:lvl7pPr marL="4326287" indent="0">
              <a:buNone/>
              <a:defRPr sz="2500" b="1"/>
            </a:lvl7pPr>
            <a:lvl8pPr marL="5047334" indent="0">
              <a:buNone/>
              <a:defRPr sz="2500" b="1"/>
            </a:lvl8pPr>
            <a:lvl9pPr marL="5768382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27315" y="3391194"/>
            <a:ext cx="6427125" cy="6161082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389302" y="2393640"/>
            <a:ext cx="6429650" cy="997554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21047" indent="0">
              <a:buNone/>
              <a:defRPr sz="3200" b="1"/>
            </a:lvl2pPr>
            <a:lvl3pPr marL="1442096" indent="0">
              <a:buNone/>
              <a:defRPr sz="2900" b="1"/>
            </a:lvl3pPr>
            <a:lvl4pPr marL="2163143" indent="0">
              <a:buNone/>
              <a:defRPr sz="2500" b="1"/>
            </a:lvl4pPr>
            <a:lvl5pPr marL="2884190" indent="0">
              <a:buNone/>
              <a:defRPr sz="2500" b="1"/>
            </a:lvl5pPr>
            <a:lvl6pPr marL="3605240" indent="0">
              <a:buNone/>
              <a:defRPr sz="2500" b="1"/>
            </a:lvl6pPr>
            <a:lvl7pPr marL="4326287" indent="0">
              <a:buNone/>
              <a:defRPr sz="2500" b="1"/>
            </a:lvl7pPr>
            <a:lvl8pPr marL="5047334" indent="0">
              <a:buNone/>
              <a:defRPr sz="2500" b="1"/>
            </a:lvl8pPr>
            <a:lvl9pPr marL="5768382" indent="0">
              <a:buNone/>
              <a:defRPr sz="25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7389302" y="3391194"/>
            <a:ext cx="6429650" cy="6161082"/>
          </a:xfrm>
        </p:spPr>
        <p:txBody>
          <a:bodyPr/>
          <a:lstStyle>
            <a:lvl1pPr>
              <a:defRPr sz="38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7314" y="425757"/>
            <a:ext cx="4785622" cy="181193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687185" y="425757"/>
            <a:ext cx="8131766" cy="9126521"/>
          </a:xfrm>
        </p:spPr>
        <p:txBody>
          <a:bodyPr/>
          <a:lstStyle>
            <a:lvl1pPr>
              <a:defRPr sz="5000"/>
            </a:lvl1pPr>
            <a:lvl2pPr>
              <a:defRPr sz="4400"/>
            </a:lvl2pPr>
            <a:lvl3pPr>
              <a:defRPr sz="38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27314" y="2237694"/>
            <a:ext cx="4785622" cy="7314583"/>
          </a:xfrm>
        </p:spPr>
        <p:txBody>
          <a:bodyPr/>
          <a:lstStyle>
            <a:lvl1pPr marL="0" indent="0">
              <a:buNone/>
              <a:defRPr sz="2300"/>
            </a:lvl1pPr>
            <a:lvl2pPr marL="721047" indent="0">
              <a:buNone/>
              <a:defRPr sz="1900"/>
            </a:lvl2pPr>
            <a:lvl3pPr marL="1442096" indent="0">
              <a:buNone/>
              <a:defRPr sz="1600"/>
            </a:lvl3pPr>
            <a:lvl4pPr marL="2163143" indent="0">
              <a:buNone/>
              <a:defRPr sz="1300"/>
            </a:lvl4pPr>
            <a:lvl5pPr marL="2884190" indent="0">
              <a:buNone/>
              <a:defRPr sz="1300"/>
            </a:lvl5pPr>
            <a:lvl6pPr marL="3605240" indent="0">
              <a:buNone/>
              <a:defRPr sz="1300"/>
            </a:lvl6pPr>
            <a:lvl7pPr marL="4326287" indent="0">
              <a:buNone/>
              <a:defRPr sz="1300"/>
            </a:lvl7pPr>
            <a:lvl8pPr marL="5047334" indent="0">
              <a:buNone/>
              <a:defRPr sz="1300"/>
            </a:lvl8pPr>
            <a:lvl9pPr marL="5768382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51170" y="7485382"/>
            <a:ext cx="8727758" cy="883692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851170" y="955475"/>
            <a:ext cx="8727758" cy="6416040"/>
          </a:xfrm>
        </p:spPr>
        <p:txBody>
          <a:bodyPr/>
          <a:lstStyle>
            <a:lvl1pPr marL="0" indent="0">
              <a:buNone/>
              <a:defRPr sz="5000"/>
            </a:lvl1pPr>
            <a:lvl2pPr marL="721047" indent="0">
              <a:buNone/>
              <a:defRPr sz="4400"/>
            </a:lvl2pPr>
            <a:lvl3pPr marL="1442096" indent="0">
              <a:buNone/>
              <a:defRPr sz="3800"/>
            </a:lvl3pPr>
            <a:lvl4pPr marL="2163143" indent="0">
              <a:buNone/>
              <a:defRPr sz="3200"/>
            </a:lvl4pPr>
            <a:lvl5pPr marL="2884190" indent="0">
              <a:buNone/>
              <a:defRPr sz="3200"/>
            </a:lvl5pPr>
            <a:lvl6pPr marL="3605240" indent="0">
              <a:buNone/>
              <a:defRPr sz="3200"/>
            </a:lvl6pPr>
            <a:lvl7pPr marL="4326287" indent="0">
              <a:buNone/>
              <a:defRPr sz="3200"/>
            </a:lvl7pPr>
            <a:lvl8pPr marL="5047334" indent="0">
              <a:buNone/>
              <a:defRPr sz="3200"/>
            </a:lvl8pPr>
            <a:lvl9pPr marL="5768382" indent="0">
              <a:buNone/>
              <a:defRPr sz="32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851170" y="8369072"/>
            <a:ext cx="8727758" cy="1254988"/>
          </a:xfrm>
        </p:spPr>
        <p:txBody>
          <a:bodyPr/>
          <a:lstStyle>
            <a:lvl1pPr marL="0" indent="0">
              <a:buNone/>
              <a:defRPr sz="2300"/>
            </a:lvl1pPr>
            <a:lvl2pPr marL="721047" indent="0">
              <a:buNone/>
              <a:defRPr sz="1900"/>
            </a:lvl2pPr>
            <a:lvl3pPr marL="1442096" indent="0">
              <a:buNone/>
              <a:defRPr sz="1600"/>
            </a:lvl3pPr>
            <a:lvl4pPr marL="2163143" indent="0">
              <a:buNone/>
              <a:defRPr sz="1300"/>
            </a:lvl4pPr>
            <a:lvl5pPr marL="2884190" indent="0">
              <a:buNone/>
              <a:defRPr sz="1300"/>
            </a:lvl5pPr>
            <a:lvl6pPr marL="3605240" indent="0">
              <a:buNone/>
              <a:defRPr sz="1300"/>
            </a:lvl6pPr>
            <a:lvl7pPr marL="4326287" indent="0">
              <a:buNone/>
              <a:defRPr sz="1300"/>
            </a:lvl7pPr>
            <a:lvl8pPr marL="5047334" indent="0">
              <a:buNone/>
              <a:defRPr sz="1300"/>
            </a:lvl8pPr>
            <a:lvl9pPr marL="5768382" indent="0">
              <a:buNone/>
              <a:defRPr sz="13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727315" y="428232"/>
            <a:ext cx="13091638" cy="1782234"/>
          </a:xfrm>
          <a:prstGeom prst="rect">
            <a:avLst/>
          </a:prstGeom>
        </p:spPr>
        <p:txBody>
          <a:bodyPr vert="horz" lIns="144209" tIns="72105" rIns="144209" bIns="72105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7315" y="2495129"/>
            <a:ext cx="13091638" cy="7057149"/>
          </a:xfrm>
          <a:prstGeom prst="rect">
            <a:avLst/>
          </a:prstGeom>
        </p:spPr>
        <p:txBody>
          <a:bodyPr vert="horz" lIns="144209" tIns="72105" rIns="144209" bIns="7210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727313" y="9911201"/>
            <a:ext cx="3394127" cy="569324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l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969975" y="9911201"/>
            <a:ext cx="4606318" cy="569324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ct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0424823" y="9911201"/>
            <a:ext cx="3394127" cy="569324"/>
          </a:xfrm>
          <a:prstGeom prst="rect">
            <a:avLst/>
          </a:prstGeom>
        </p:spPr>
        <p:txBody>
          <a:bodyPr vert="horz" lIns="144209" tIns="72105" rIns="144209" bIns="72105" rtlCol="0" anchor="ctr"/>
          <a:lstStyle>
            <a:lvl1pPr algn="r">
              <a:defRPr sz="1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442096" rtl="0" eaLnBrk="1" latinLnBrk="0" hangingPunct="1">
        <a:spcBef>
          <a:spcPct val="0"/>
        </a:spcBef>
        <a:buNone/>
        <a:defRPr kumimoji="1" sz="6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0785" indent="-540785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171702" indent="-450655" algn="l" defTabSz="1442096" rtl="0" eaLnBrk="1" latinLnBrk="0" hangingPunct="1">
        <a:spcBef>
          <a:spcPct val="20000"/>
        </a:spcBef>
        <a:buFont typeface="Arial" pitchFamily="34" charset="0"/>
        <a:buChar char="–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2pPr>
      <a:lvl3pPr marL="1802620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23667" indent="-360524" algn="l" defTabSz="1442096" rtl="0" eaLnBrk="1" latinLnBrk="0" hangingPunct="1">
        <a:spcBef>
          <a:spcPct val="20000"/>
        </a:spcBef>
        <a:buFont typeface="Arial" pitchFamily="34" charset="0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44714" indent="-360524" algn="l" defTabSz="1442096" rtl="0" eaLnBrk="1" latinLnBrk="0" hangingPunct="1">
        <a:spcBef>
          <a:spcPct val="20000"/>
        </a:spcBef>
        <a:buFont typeface="Arial" pitchFamily="34" charset="0"/>
        <a:buChar char="»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3965763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686810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407857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128905" indent="-360524" algn="l" defTabSz="1442096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21047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42096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163143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88419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05240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326287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047334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768382" algn="l" defTabSz="1442096" rtl="0" eaLnBrk="1" latinLnBrk="0" hangingPunct="1"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admin</cp:lastModifiedBy>
  <cp:revision>13</cp:revision>
  <dcterms:modified xsi:type="dcterms:W3CDTF">2013-02-19T09:02:45Z</dcterms:modified>
</cp:coreProperties>
</file>