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098338" cy="9001125"/>
  <p:notesSz cx="6858000" cy="9144000"/>
  <p:defaultTextStyle>
    <a:defPPr>
      <a:defRPr lang="ja-JP"/>
    </a:defPPr>
    <a:lvl1pPr marL="0" algn="l" defTabSz="1205636" rtl="0" eaLnBrk="1" latinLnBrk="0" hangingPunct="1">
      <a:defRPr kumimoji="1" sz="2400" kern="1200">
        <a:solidFill>
          <a:schemeClr val="tx1"/>
        </a:solidFill>
        <a:latin typeface="+mn-lt"/>
        <a:ea typeface="+mn-ea"/>
        <a:cs typeface="+mn-cs"/>
      </a:defRPr>
    </a:lvl1pPr>
    <a:lvl2pPr marL="602818" algn="l" defTabSz="1205636" rtl="0" eaLnBrk="1" latinLnBrk="0" hangingPunct="1">
      <a:defRPr kumimoji="1" sz="2400" kern="1200">
        <a:solidFill>
          <a:schemeClr val="tx1"/>
        </a:solidFill>
        <a:latin typeface="+mn-lt"/>
        <a:ea typeface="+mn-ea"/>
        <a:cs typeface="+mn-cs"/>
      </a:defRPr>
    </a:lvl2pPr>
    <a:lvl3pPr marL="1205636" algn="l" defTabSz="1205636" rtl="0" eaLnBrk="1" latinLnBrk="0" hangingPunct="1">
      <a:defRPr kumimoji="1" sz="2400" kern="1200">
        <a:solidFill>
          <a:schemeClr val="tx1"/>
        </a:solidFill>
        <a:latin typeface="+mn-lt"/>
        <a:ea typeface="+mn-ea"/>
        <a:cs typeface="+mn-cs"/>
      </a:defRPr>
    </a:lvl3pPr>
    <a:lvl4pPr marL="1808455" algn="l" defTabSz="1205636" rtl="0" eaLnBrk="1" latinLnBrk="0" hangingPunct="1">
      <a:defRPr kumimoji="1" sz="2400" kern="1200">
        <a:solidFill>
          <a:schemeClr val="tx1"/>
        </a:solidFill>
        <a:latin typeface="+mn-lt"/>
        <a:ea typeface="+mn-ea"/>
        <a:cs typeface="+mn-cs"/>
      </a:defRPr>
    </a:lvl4pPr>
    <a:lvl5pPr marL="2411273" algn="l" defTabSz="1205636" rtl="0" eaLnBrk="1" latinLnBrk="0" hangingPunct="1">
      <a:defRPr kumimoji="1" sz="2400" kern="1200">
        <a:solidFill>
          <a:schemeClr val="tx1"/>
        </a:solidFill>
        <a:latin typeface="+mn-lt"/>
        <a:ea typeface="+mn-ea"/>
        <a:cs typeface="+mn-cs"/>
      </a:defRPr>
    </a:lvl5pPr>
    <a:lvl6pPr marL="3014091" algn="l" defTabSz="1205636" rtl="0" eaLnBrk="1" latinLnBrk="0" hangingPunct="1">
      <a:defRPr kumimoji="1" sz="2400" kern="1200">
        <a:solidFill>
          <a:schemeClr val="tx1"/>
        </a:solidFill>
        <a:latin typeface="+mn-lt"/>
        <a:ea typeface="+mn-ea"/>
        <a:cs typeface="+mn-cs"/>
      </a:defRPr>
    </a:lvl6pPr>
    <a:lvl7pPr marL="3616909" algn="l" defTabSz="1205636" rtl="0" eaLnBrk="1" latinLnBrk="0" hangingPunct="1">
      <a:defRPr kumimoji="1" sz="2400" kern="1200">
        <a:solidFill>
          <a:schemeClr val="tx1"/>
        </a:solidFill>
        <a:latin typeface="+mn-lt"/>
        <a:ea typeface="+mn-ea"/>
        <a:cs typeface="+mn-cs"/>
      </a:defRPr>
    </a:lvl7pPr>
    <a:lvl8pPr marL="4219727" algn="l" defTabSz="1205636" rtl="0" eaLnBrk="1" latinLnBrk="0" hangingPunct="1">
      <a:defRPr kumimoji="1" sz="2400" kern="1200">
        <a:solidFill>
          <a:schemeClr val="tx1"/>
        </a:solidFill>
        <a:latin typeface="+mn-lt"/>
        <a:ea typeface="+mn-ea"/>
        <a:cs typeface="+mn-cs"/>
      </a:defRPr>
    </a:lvl8pPr>
    <a:lvl9pPr marL="4822546" algn="l" defTabSz="1205636" rtl="0" eaLnBrk="1" latinLnBrk="0" hangingPunct="1">
      <a:defRPr kumimoji="1" sz="2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330" y="-108"/>
      </p:cViewPr>
      <p:guideLst>
        <p:guide orient="horz" pos="2835"/>
        <p:guide pos="381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テンプレ●A5中綴じ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57969" y="257746"/>
            <a:ext cx="11582400" cy="8485632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07376" y="2796183"/>
            <a:ext cx="10283587" cy="1929408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814751" y="5100637"/>
            <a:ext cx="8468837" cy="23002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28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056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084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112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140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16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19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225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2013/2/19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2013/2/19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71295" y="360463"/>
            <a:ext cx="2722126" cy="7680127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04917" y="360463"/>
            <a:ext cx="7964739" cy="7680127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2013/2/19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2013/2/19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55685" y="5784057"/>
            <a:ext cx="10283587" cy="1787723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955685" y="3815062"/>
            <a:ext cx="10283587" cy="1968995"/>
          </a:xfrm>
        </p:spPr>
        <p:txBody>
          <a:bodyPr anchor="b"/>
          <a:lstStyle>
            <a:lvl1pPr marL="0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1pPr>
            <a:lvl2pPr marL="602818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05636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0845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4112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301409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61690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21972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82254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2013/2/19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04917" y="2100263"/>
            <a:ext cx="5343433" cy="5940326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6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149988" y="2100263"/>
            <a:ext cx="5343433" cy="5940326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6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2013/2/19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04917" y="2014836"/>
            <a:ext cx="5345534" cy="839688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2818" indent="0">
              <a:buNone/>
              <a:defRPr sz="2600" b="1"/>
            </a:lvl2pPr>
            <a:lvl3pPr marL="1205636" indent="0">
              <a:buNone/>
              <a:defRPr sz="2400" b="1"/>
            </a:lvl3pPr>
            <a:lvl4pPr marL="1808455" indent="0">
              <a:buNone/>
              <a:defRPr sz="2100" b="1"/>
            </a:lvl4pPr>
            <a:lvl5pPr marL="2411273" indent="0">
              <a:buNone/>
              <a:defRPr sz="2100" b="1"/>
            </a:lvl5pPr>
            <a:lvl6pPr marL="3014091" indent="0">
              <a:buNone/>
              <a:defRPr sz="2100" b="1"/>
            </a:lvl6pPr>
            <a:lvl7pPr marL="3616909" indent="0">
              <a:buNone/>
              <a:defRPr sz="2100" b="1"/>
            </a:lvl7pPr>
            <a:lvl8pPr marL="4219727" indent="0">
              <a:buNone/>
              <a:defRPr sz="2100" b="1"/>
            </a:lvl8pPr>
            <a:lvl9pPr marL="4822546" indent="0">
              <a:buNone/>
              <a:defRPr sz="21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04917" y="2854523"/>
            <a:ext cx="5345534" cy="5186066"/>
          </a:xfrm>
        </p:spPr>
        <p:txBody>
          <a:bodyPr/>
          <a:lstStyle>
            <a:lvl1pPr>
              <a:defRPr sz="3200"/>
            </a:lvl1pPr>
            <a:lvl2pPr>
              <a:defRPr sz="26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145789" y="2014836"/>
            <a:ext cx="5347633" cy="839688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2818" indent="0">
              <a:buNone/>
              <a:defRPr sz="2600" b="1"/>
            </a:lvl2pPr>
            <a:lvl3pPr marL="1205636" indent="0">
              <a:buNone/>
              <a:defRPr sz="2400" b="1"/>
            </a:lvl3pPr>
            <a:lvl4pPr marL="1808455" indent="0">
              <a:buNone/>
              <a:defRPr sz="2100" b="1"/>
            </a:lvl4pPr>
            <a:lvl5pPr marL="2411273" indent="0">
              <a:buNone/>
              <a:defRPr sz="2100" b="1"/>
            </a:lvl5pPr>
            <a:lvl6pPr marL="3014091" indent="0">
              <a:buNone/>
              <a:defRPr sz="2100" b="1"/>
            </a:lvl6pPr>
            <a:lvl7pPr marL="3616909" indent="0">
              <a:buNone/>
              <a:defRPr sz="2100" b="1"/>
            </a:lvl7pPr>
            <a:lvl8pPr marL="4219727" indent="0">
              <a:buNone/>
              <a:defRPr sz="2100" b="1"/>
            </a:lvl8pPr>
            <a:lvl9pPr marL="4822546" indent="0">
              <a:buNone/>
              <a:defRPr sz="21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6145789" y="2854523"/>
            <a:ext cx="5347633" cy="5186066"/>
          </a:xfrm>
        </p:spPr>
        <p:txBody>
          <a:bodyPr/>
          <a:lstStyle>
            <a:lvl1pPr>
              <a:defRPr sz="3200"/>
            </a:lvl1pPr>
            <a:lvl2pPr>
              <a:defRPr sz="26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2013/2/19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2013/2/19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2013/2/19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4917" y="358378"/>
            <a:ext cx="3980270" cy="1525191"/>
          </a:xfrm>
        </p:spPr>
        <p:txBody>
          <a:bodyPr anchor="b"/>
          <a:lstStyle>
            <a:lvl1pPr algn="l">
              <a:defRPr sz="26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730114" y="358379"/>
            <a:ext cx="6763307" cy="7682211"/>
          </a:xfrm>
        </p:spPr>
        <p:txBody>
          <a:bodyPr/>
          <a:lstStyle>
            <a:lvl1pPr>
              <a:defRPr sz="4200"/>
            </a:lvl1pPr>
            <a:lvl2pPr>
              <a:defRPr sz="3700"/>
            </a:lvl2pPr>
            <a:lvl3pPr>
              <a:defRPr sz="32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604917" y="1883570"/>
            <a:ext cx="3980270" cy="6157020"/>
          </a:xfrm>
        </p:spPr>
        <p:txBody>
          <a:bodyPr/>
          <a:lstStyle>
            <a:lvl1pPr marL="0" indent="0">
              <a:buNone/>
              <a:defRPr sz="1800"/>
            </a:lvl1pPr>
            <a:lvl2pPr marL="602818" indent="0">
              <a:buNone/>
              <a:defRPr sz="1600"/>
            </a:lvl2pPr>
            <a:lvl3pPr marL="1205636" indent="0">
              <a:buNone/>
              <a:defRPr sz="1300"/>
            </a:lvl3pPr>
            <a:lvl4pPr marL="1808455" indent="0">
              <a:buNone/>
              <a:defRPr sz="1200"/>
            </a:lvl4pPr>
            <a:lvl5pPr marL="2411273" indent="0">
              <a:buNone/>
              <a:defRPr sz="1200"/>
            </a:lvl5pPr>
            <a:lvl6pPr marL="3014091" indent="0">
              <a:buNone/>
              <a:defRPr sz="1200"/>
            </a:lvl6pPr>
            <a:lvl7pPr marL="3616909" indent="0">
              <a:buNone/>
              <a:defRPr sz="1200"/>
            </a:lvl7pPr>
            <a:lvl8pPr marL="4219727" indent="0">
              <a:buNone/>
              <a:defRPr sz="1200"/>
            </a:lvl8pPr>
            <a:lvl9pPr marL="4822546" indent="0">
              <a:buNone/>
              <a:defRPr sz="12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2013/2/19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71359" y="6300787"/>
            <a:ext cx="7259003" cy="743844"/>
          </a:xfrm>
        </p:spPr>
        <p:txBody>
          <a:bodyPr anchor="b"/>
          <a:lstStyle>
            <a:lvl1pPr algn="l">
              <a:defRPr sz="26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371359" y="804267"/>
            <a:ext cx="7259003" cy="5400675"/>
          </a:xfrm>
        </p:spPr>
        <p:txBody>
          <a:bodyPr/>
          <a:lstStyle>
            <a:lvl1pPr marL="0" indent="0">
              <a:buNone/>
              <a:defRPr sz="4200"/>
            </a:lvl1pPr>
            <a:lvl2pPr marL="602818" indent="0">
              <a:buNone/>
              <a:defRPr sz="3700"/>
            </a:lvl2pPr>
            <a:lvl3pPr marL="1205636" indent="0">
              <a:buNone/>
              <a:defRPr sz="3200"/>
            </a:lvl3pPr>
            <a:lvl4pPr marL="1808455" indent="0">
              <a:buNone/>
              <a:defRPr sz="2600"/>
            </a:lvl4pPr>
            <a:lvl5pPr marL="2411273" indent="0">
              <a:buNone/>
              <a:defRPr sz="2600"/>
            </a:lvl5pPr>
            <a:lvl6pPr marL="3014091" indent="0">
              <a:buNone/>
              <a:defRPr sz="2600"/>
            </a:lvl6pPr>
            <a:lvl7pPr marL="3616909" indent="0">
              <a:buNone/>
              <a:defRPr sz="2600"/>
            </a:lvl7pPr>
            <a:lvl8pPr marL="4219727" indent="0">
              <a:buNone/>
              <a:defRPr sz="2600"/>
            </a:lvl8pPr>
            <a:lvl9pPr marL="4822546" indent="0">
              <a:buNone/>
              <a:defRPr sz="26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371359" y="7044631"/>
            <a:ext cx="7259003" cy="1056381"/>
          </a:xfrm>
        </p:spPr>
        <p:txBody>
          <a:bodyPr/>
          <a:lstStyle>
            <a:lvl1pPr marL="0" indent="0">
              <a:buNone/>
              <a:defRPr sz="1800"/>
            </a:lvl1pPr>
            <a:lvl2pPr marL="602818" indent="0">
              <a:buNone/>
              <a:defRPr sz="1600"/>
            </a:lvl2pPr>
            <a:lvl3pPr marL="1205636" indent="0">
              <a:buNone/>
              <a:defRPr sz="1300"/>
            </a:lvl3pPr>
            <a:lvl4pPr marL="1808455" indent="0">
              <a:buNone/>
              <a:defRPr sz="1200"/>
            </a:lvl4pPr>
            <a:lvl5pPr marL="2411273" indent="0">
              <a:buNone/>
              <a:defRPr sz="1200"/>
            </a:lvl5pPr>
            <a:lvl6pPr marL="3014091" indent="0">
              <a:buNone/>
              <a:defRPr sz="1200"/>
            </a:lvl6pPr>
            <a:lvl7pPr marL="3616909" indent="0">
              <a:buNone/>
              <a:defRPr sz="1200"/>
            </a:lvl7pPr>
            <a:lvl8pPr marL="4219727" indent="0">
              <a:buNone/>
              <a:defRPr sz="1200"/>
            </a:lvl8pPr>
            <a:lvl9pPr marL="4822546" indent="0">
              <a:buNone/>
              <a:defRPr sz="12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2013/2/19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604917" y="360462"/>
            <a:ext cx="10888504" cy="1500188"/>
          </a:xfrm>
          <a:prstGeom prst="rect">
            <a:avLst/>
          </a:prstGeom>
        </p:spPr>
        <p:txBody>
          <a:bodyPr vert="horz" lIns="120564" tIns="60282" rIns="120564" bIns="60282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04917" y="2100263"/>
            <a:ext cx="10888504" cy="5940326"/>
          </a:xfrm>
          <a:prstGeom prst="rect">
            <a:avLst/>
          </a:prstGeom>
        </p:spPr>
        <p:txBody>
          <a:bodyPr vert="horz" lIns="120564" tIns="60282" rIns="120564" bIns="60282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604917" y="8342710"/>
            <a:ext cx="2822946" cy="479227"/>
          </a:xfrm>
          <a:prstGeom prst="rect">
            <a:avLst/>
          </a:prstGeom>
        </p:spPr>
        <p:txBody>
          <a:bodyPr vert="horz" lIns="120564" tIns="60282" rIns="120564" bIns="60282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ED720-0104-4369-84BC-D37694168613}" type="datetimeFigureOut">
              <a:rPr kumimoji="1" lang="ja-JP" altLang="en-US" smtClean="0"/>
              <a:pPr/>
              <a:t>2013/2/19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4133599" y="8342710"/>
            <a:ext cx="3831140" cy="479227"/>
          </a:xfrm>
          <a:prstGeom prst="rect">
            <a:avLst/>
          </a:prstGeom>
        </p:spPr>
        <p:txBody>
          <a:bodyPr vert="horz" lIns="120564" tIns="60282" rIns="120564" bIns="60282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670475" y="8342710"/>
            <a:ext cx="2822946" cy="479227"/>
          </a:xfrm>
          <a:prstGeom prst="rect">
            <a:avLst/>
          </a:prstGeom>
        </p:spPr>
        <p:txBody>
          <a:bodyPr vert="horz" lIns="120564" tIns="60282" rIns="120564" bIns="60282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05636" rtl="0" eaLnBrk="1" latinLnBrk="0" hangingPunct="1">
        <a:spcBef>
          <a:spcPct val="0"/>
        </a:spcBef>
        <a:buNone/>
        <a:defRPr kumimoji="1" sz="5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2114" indent="-452114" algn="l" defTabSz="1205636" rtl="0" eaLnBrk="1" latinLnBrk="0" hangingPunct="1">
        <a:spcBef>
          <a:spcPct val="20000"/>
        </a:spcBef>
        <a:buFont typeface="Arial" pitchFamily="34" charset="0"/>
        <a:buChar char="•"/>
        <a:defRPr kumimoji="1"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979580" indent="-376761" algn="l" defTabSz="1205636" rtl="0" eaLnBrk="1" latinLnBrk="0" hangingPunct="1">
        <a:spcBef>
          <a:spcPct val="20000"/>
        </a:spcBef>
        <a:buFont typeface="Arial" pitchFamily="34" charset="0"/>
        <a:buChar char="–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07046" indent="-301409" algn="l" defTabSz="1205636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09864" indent="-301409" algn="l" defTabSz="1205636" rtl="0" eaLnBrk="1" latinLnBrk="0" hangingPunct="1">
        <a:spcBef>
          <a:spcPct val="20000"/>
        </a:spcBef>
        <a:buFont typeface="Arial" pitchFamily="34" charset="0"/>
        <a:buChar char="–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712682" indent="-301409" algn="l" defTabSz="1205636" rtl="0" eaLnBrk="1" latinLnBrk="0" hangingPunct="1">
        <a:spcBef>
          <a:spcPct val="20000"/>
        </a:spcBef>
        <a:buFont typeface="Arial" pitchFamily="34" charset="0"/>
        <a:buChar char="»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315500" indent="-301409" algn="l" defTabSz="1205636" rtl="0" eaLnBrk="1" latinLnBrk="0" hangingPunct="1">
        <a:spcBef>
          <a:spcPct val="20000"/>
        </a:spcBef>
        <a:buFont typeface="Arial" pitchFamily="34" charset="0"/>
        <a:buChar char="•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918318" indent="-301409" algn="l" defTabSz="1205636" rtl="0" eaLnBrk="1" latinLnBrk="0" hangingPunct="1">
        <a:spcBef>
          <a:spcPct val="20000"/>
        </a:spcBef>
        <a:buFont typeface="Arial" pitchFamily="34" charset="0"/>
        <a:buChar char="•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521137" indent="-301409" algn="l" defTabSz="1205636" rtl="0" eaLnBrk="1" latinLnBrk="0" hangingPunct="1">
        <a:spcBef>
          <a:spcPct val="20000"/>
        </a:spcBef>
        <a:buFont typeface="Arial" pitchFamily="34" charset="0"/>
        <a:buChar char="•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123955" indent="-301409" algn="l" defTabSz="1205636" rtl="0" eaLnBrk="1" latinLnBrk="0" hangingPunct="1">
        <a:spcBef>
          <a:spcPct val="20000"/>
        </a:spcBef>
        <a:buFont typeface="Arial" pitchFamily="34" charset="0"/>
        <a:buChar char="•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205636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2818" algn="l" defTabSz="1205636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05636" algn="l" defTabSz="1205636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08455" algn="l" defTabSz="1205636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11273" algn="l" defTabSz="1205636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14091" algn="l" defTabSz="1205636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16909" algn="l" defTabSz="1205636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19727" algn="l" defTabSz="1205636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22546" algn="l" defTabSz="1205636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テーマ</vt:lpstr>
      <vt:lpstr>スライド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cp:lastModifiedBy>admin</cp:lastModifiedBy>
  <cp:revision>4</cp:revision>
  <dcterms:modified xsi:type="dcterms:W3CDTF">2013-02-19T09:16:56Z</dcterms:modified>
</cp:coreProperties>
</file>