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1699875" cy="8459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7491" y="1384507"/>
            <a:ext cx="9944894" cy="2945260"/>
          </a:xfrm>
        </p:spPr>
        <p:txBody>
          <a:bodyPr anchor="b"/>
          <a:lstStyle>
            <a:lvl1pPr algn="ctr">
              <a:defRPr sz="74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2485" y="4443348"/>
            <a:ext cx="8774906" cy="2042490"/>
          </a:xfrm>
        </p:spPr>
        <p:txBody>
          <a:bodyPr/>
          <a:lstStyle>
            <a:lvl1pPr marL="0" indent="0" algn="ctr">
              <a:buNone/>
              <a:defRPr sz="2961"/>
            </a:lvl1pPr>
            <a:lvl2pPr marL="564002" indent="0" algn="ctr">
              <a:buNone/>
              <a:defRPr sz="2467"/>
            </a:lvl2pPr>
            <a:lvl3pPr marL="1128004" indent="0" algn="ctr">
              <a:buNone/>
              <a:defRPr sz="2220"/>
            </a:lvl3pPr>
            <a:lvl4pPr marL="1692006" indent="0" algn="ctr">
              <a:buNone/>
              <a:defRPr sz="1974"/>
            </a:lvl4pPr>
            <a:lvl5pPr marL="2256008" indent="0" algn="ctr">
              <a:buNone/>
              <a:defRPr sz="1974"/>
            </a:lvl5pPr>
            <a:lvl6pPr marL="2820010" indent="0" algn="ctr">
              <a:buNone/>
              <a:defRPr sz="1974"/>
            </a:lvl6pPr>
            <a:lvl7pPr marL="3384012" indent="0" algn="ctr">
              <a:buNone/>
              <a:defRPr sz="1974"/>
            </a:lvl7pPr>
            <a:lvl8pPr marL="3948013" indent="0" algn="ctr">
              <a:buNone/>
              <a:defRPr sz="1974"/>
            </a:lvl8pPr>
            <a:lvl9pPr marL="4512015" indent="0" algn="ctr">
              <a:buNone/>
              <a:defRPr sz="197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 descr="ダイアグラム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D846604C-6981-DEE2-5322-4FFCB83A6B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" y="0"/>
            <a:ext cx="11696100" cy="845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36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03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72723" y="450406"/>
            <a:ext cx="2522786" cy="716927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367" y="450406"/>
            <a:ext cx="7422108" cy="716927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319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4344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273" y="2109075"/>
            <a:ext cx="10091142" cy="3519036"/>
          </a:xfrm>
        </p:spPr>
        <p:txBody>
          <a:bodyPr anchor="b"/>
          <a:lstStyle>
            <a:lvl1pPr>
              <a:defRPr sz="74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8273" y="5661402"/>
            <a:ext cx="10091142" cy="1850578"/>
          </a:xfrm>
        </p:spPr>
        <p:txBody>
          <a:bodyPr/>
          <a:lstStyle>
            <a:lvl1pPr marL="0" indent="0">
              <a:buNone/>
              <a:defRPr sz="2961">
                <a:solidFill>
                  <a:schemeClr val="tx1">
                    <a:tint val="82000"/>
                  </a:schemeClr>
                </a:solidFill>
              </a:defRPr>
            </a:lvl1pPr>
            <a:lvl2pPr marL="564002" indent="0">
              <a:buNone/>
              <a:defRPr sz="2467">
                <a:solidFill>
                  <a:schemeClr val="tx1">
                    <a:tint val="82000"/>
                  </a:schemeClr>
                </a:solidFill>
              </a:defRPr>
            </a:lvl2pPr>
            <a:lvl3pPr marL="1128004" indent="0">
              <a:buNone/>
              <a:defRPr sz="2220">
                <a:solidFill>
                  <a:schemeClr val="tx1">
                    <a:tint val="82000"/>
                  </a:schemeClr>
                </a:solidFill>
              </a:defRPr>
            </a:lvl3pPr>
            <a:lvl4pPr marL="1692006" indent="0">
              <a:buNone/>
              <a:defRPr sz="1974">
                <a:solidFill>
                  <a:schemeClr val="tx1">
                    <a:tint val="82000"/>
                  </a:schemeClr>
                </a:solidFill>
              </a:defRPr>
            </a:lvl4pPr>
            <a:lvl5pPr marL="2256008" indent="0">
              <a:buNone/>
              <a:defRPr sz="1974">
                <a:solidFill>
                  <a:schemeClr val="tx1">
                    <a:tint val="82000"/>
                  </a:schemeClr>
                </a:solidFill>
              </a:defRPr>
            </a:lvl5pPr>
            <a:lvl6pPr marL="2820010" indent="0">
              <a:buNone/>
              <a:defRPr sz="1974">
                <a:solidFill>
                  <a:schemeClr val="tx1">
                    <a:tint val="82000"/>
                  </a:schemeClr>
                </a:solidFill>
              </a:defRPr>
            </a:lvl6pPr>
            <a:lvl7pPr marL="3384012" indent="0">
              <a:buNone/>
              <a:defRPr sz="1974">
                <a:solidFill>
                  <a:schemeClr val="tx1">
                    <a:tint val="82000"/>
                  </a:schemeClr>
                </a:solidFill>
              </a:defRPr>
            </a:lvl7pPr>
            <a:lvl8pPr marL="3948013" indent="0">
              <a:buNone/>
              <a:defRPr sz="1974">
                <a:solidFill>
                  <a:schemeClr val="tx1">
                    <a:tint val="82000"/>
                  </a:schemeClr>
                </a:solidFill>
              </a:defRPr>
            </a:lvl8pPr>
            <a:lvl9pPr marL="4512015" indent="0">
              <a:buNone/>
              <a:defRPr sz="197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276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4366" y="2252027"/>
            <a:ext cx="4972447" cy="536765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3062" y="2252027"/>
            <a:ext cx="4972447" cy="536765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63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5890" y="450407"/>
            <a:ext cx="10091142" cy="163516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5891" y="2073824"/>
            <a:ext cx="4949595" cy="1016349"/>
          </a:xfrm>
        </p:spPr>
        <p:txBody>
          <a:bodyPr anchor="b"/>
          <a:lstStyle>
            <a:lvl1pPr marL="0" indent="0">
              <a:buNone/>
              <a:defRPr sz="2961" b="1"/>
            </a:lvl1pPr>
            <a:lvl2pPr marL="564002" indent="0">
              <a:buNone/>
              <a:defRPr sz="2467" b="1"/>
            </a:lvl2pPr>
            <a:lvl3pPr marL="1128004" indent="0">
              <a:buNone/>
              <a:defRPr sz="2220" b="1"/>
            </a:lvl3pPr>
            <a:lvl4pPr marL="1692006" indent="0">
              <a:buNone/>
              <a:defRPr sz="1974" b="1"/>
            </a:lvl4pPr>
            <a:lvl5pPr marL="2256008" indent="0">
              <a:buNone/>
              <a:defRPr sz="1974" b="1"/>
            </a:lvl5pPr>
            <a:lvl6pPr marL="2820010" indent="0">
              <a:buNone/>
              <a:defRPr sz="1974" b="1"/>
            </a:lvl6pPr>
            <a:lvl7pPr marL="3384012" indent="0">
              <a:buNone/>
              <a:defRPr sz="1974" b="1"/>
            </a:lvl7pPr>
            <a:lvl8pPr marL="3948013" indent="0">
              <a:buNone/>
              <a:defRPr sz="1974" b="1"/>
            </a:lvl8pPr>
            <a:lvl9pPr marL="4512015" indent="0">
              <a:buNone/>
              <a:defRPr sz="197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5891" y="3090173"/>
            <a:ext cx="4949595" cy="45451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23062" y="2073824"/>
            <a:ext cx="4973971" cy="1016349"/>
          </a:xfrm>
        </p:spPr>
        <p:txBody>
          <a:bodyPr anchor="b"/>
          <a:lstStyle>
            <a:lvl1pPr marL="0" indent="0">
              <a:buNone/>
              <a:defRPr sz="2961" b="1"/>
            </a:lvl1pPr>
            <a:lvl2pPr marL="564002" indent="0">
              <a:buNone/>
              <a:defRPr sz="2467" b="1"/>
            </a:lvl2pPr>
            <a:lvl3pPr marL="1128004" indent="0">
              <a:buNone/>
              <a:defRPr sz="2220" b="1"/>
            </a:lvl3pPr>
            <a:lvl4pPr marL="1692006" indent="0">
              <a:buNone/>
              <a:defRPr sz="1974" b="1"/>
            </a:lvl4pPr>
            <a:lvl5pPr marL="2256008" indent="0">
              <a:buNone/>
              <a:defRPr sz="1974" b="1"/>
            </a:lvl5pPr>
            <a:lvl6pPr marL="2820010" indent="0">
              <a:buNone/>
              <a:defRPr sz="1974" b="1"/>
            </a:lvl6pPr>
            <a:lvl7pPr marL="3384012" indent="0">
              <a:buNone/>
              <a:defRPr sz="1974" b="1"/>
            </a:lvl7pPr>
            <a:lvl8pPr marL="3948013" indent="0">
              <a:buNone/>
              <a:defRPr sz="1974" b="1"/>
            </a:lvl8pPr>
            <a:lvl9pPr marL="4512015" indent="0">
              <a:buNone/>
              <a:defRPr sz="197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23062" y="3090173"/>
            <a:ext cx="4973971" cy="45451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095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865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072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5890" y="563986"/>
            <a:ext cx="3773514" cy="1973951"/>
          </a:xfrm>
        </p:spPr>
        <p:txBody>
          <a:bodyPr anchor="b"/>
          <a:lstStyle>
            <a:lvl1pPr>
              <a:defRPr sz="394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3971" y="1218054"/>
            <a:ext cx="5923062" cy="6011933"/>
          </a:xfrm>
        </p:spPr>
        <p:txBody>
          <a:bodyPr/>
          <a:lstStyle>
            <a:lvl1pPr>
              <a:defRPr sz="3948"/>
            </a:lvl1pPr>
            <a:lvl2pPr>
              <a:defRPr sz="3454"/>
            </a:lvl2pPr>
            <a:lvl3pPr>
              <a:defRPr sz="2961"/>
            </a:lvl3pPr>
            <a:lvl4pPr>
              <a:defRPr sz="2467"/>
            </a:lvl4pPr>
            <a:lvl5pPr>
              <a:defRPr sz="2467"/>
            </a:lvl5pPr>
            <a:lvl6pPr>
              <a:defRPr sz="2467"/>
            </a:lvl6pPr>
            <a:lvl7pPr>
              <a:defRPr sz="2467"/>
            </a:lvl7pPr>
            <a:lvl8pPr>
              <a:defRPr sz="2467"/>
            </a:lvl8pPr>
            <a:lvl9pPr>
              <a:defRPr sz="24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5890" y="2537936"/>
            <a:ext cx="3773514" cy="4701841"/>
          </a:xfrm>
        </p:spPr>
        <p:txBody>
          <a:bodyPr/>
          <a:lstStyle>
            <a:lvl1pPr marL="0" indent="0">
              <a:buNone/>
              <a:defRPr sz="1974"/>
            </a:lvl1pPr>
            <a:lvl2pPr marL="564002" indent="0">
              <a:buNone/>
              <a:defRPr sz="1727"/>
            </a:lvl2pPr>
            <a:lvl3pPr marL="1128004" indent="0">
              <a:buNone/>
              <a:defRPr sz="1480"/>
            </a:lvl3pPr>
            <a:lvl4pPr marL="1692006" indent="0">
              <a:buNone/>
              <a:defRPr sz="1234"/>
            </a:lvl4pPr>
            <a:lvl5pPr marL="2256008" indent="0">
              <a:buNone/>
              <a:defRPr sz="1234"/>
            </a:lvl5pPr>
            <a:lvl6pPr marL="2820010" indent="0">
              <a:buNone/>
              <a:defRPr sz="1234"/>
            </a:lvl6pPr>
            <a:lvl7pPr marL="3384012" indent="0">
              <a:buNone/>
              <a:defRPr sz="1234"/>
            </a:lvl7pPr>
            <a:lvl8pPr marL="3948013" indent="0">
              <a:buNone/>
              <a:defRPr sz="1234"/>
            </a:lvl8pPr>
            <a:lvl9pPr marL="4512015" indent="0">
              <a:buNone/>
              <a:defRPr sz="123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02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5890" y="563986"/>
            <a:ext cx="3773514" cy="1973951"/>
          </a:xfrm>
        </p:spPr>
        <p:txBody>
          <a:bodyPr anchor="b"/>
          <a:lstStyle>
            <a:lvl1pPr>
              <a:defRPr sz="394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3971" y="1218054"/>
            <a:ext cx="5923062" cy="6011933"/>
          </a:xfrm>
        </p:spPr>
        <p:txBody>
          <a:bodyPr anchor="t"/>
          <a:lstStyle>
            <a:lvl1pPr marL="0" indent="0">
              <a:buNone/>
              <a:defRPr sz="3948"/>
            </a:lvl1pPr>
            <a:lvl2pPr marL="564002" indent="0">
              <a:buNone/>
              <a:defRPr sz="3454"/>
            </a:lvl2pPr>
            <a:lvl3pPr marL="1128004" indent="0">
              <a:buNone/>
              <a:defRPr sz="2961"/>
            </a:lvl3pPr>
            <a:lvl4pPr marL="1692006" indent="0">
              <a:buNone/>
              <a:defRPr sz="2467"/>
            </a:lvl4pPr>
            <a:lvl5pPr marL="2256008" indent="0">
              <a:buNone/>
              <a:defRPr sz="2467"/>
            </a:lvl5pPr>
            <a:lvl6pPr marL="2820010" indent="0">
              <a:buNone/>
              <a:defRPr sz="2467"/>
            </a:lvl6pPr>
            <a:lvl7pPr marL="3384012" indent="0">
              <a:buNone/>
              <a:defRPr sz="2467"/>
            </a:lvl7pPr>
            <a:lvl8pPr marL="3948013" indent="0">
              <a:buNone/>
              <a:defRPr sz="2467"/>
            </a:lvl8pPr>
            <a:lvl9pPr marL="4512015" indent="0">
              <a:buNone/>
              <a:defRPr sz="24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5890" y="2537936"/>
            <a:ext cx="3773514" cy="4701841"/>
          </a:xfrm>
        </p:spPr>
        <p:txBody>
          <a:bodyPr/>
          <a:lstStyle>
            <a:lvl1pPr marL="0" indent="0">
              <a:buNone/>
              <a:defRPr sz="1974"/>
            </a:lvl1pPr>
            <a:lvl2pPr marL="564002" indent="0">
              <a:buNone/>
              <a:defRPr sz="1727"/>
            </a:lvl2pPr>
            <a:lvl3pPr marL="1128004" indent="0">
              <a:buNone/>
              <a:defRPr sz="1480"/>
            </a:lvl3pPr>
            <a:lvl4pPr marL="1692006" indent="0">
              <a:buNone/>
              <a:defRPr sz="1234"/>
            </a:lvl4pPr>
            <a:lvl5pPr marL="2256008" indent="0">
              <a:buNone/>
              <a:defRPr sz="1234"/>
            </a:lvl5pPr>
            <a:lvl6pPr marL="2820010" indent="0">
              <a:buNone/>
              <a:defRPr sz="1234"/>
            </a:lvl6pPr>
            <a:lvl7pPr marL="3384012" indent="0">
              <a:buNone/>
              <a:defRPr sz="1234"/>
            </a:lvl7pPr>
            <a:lvl8pPr marL="3948013" indent="0">
              <a:buNone/>
              <a:defRPr sz="1234"/>
            </a:lvl8pPr>
            <a:lvl9pPr marL="4512015" indent="0">
              <a:buNone/>
              <a:defRPr sz="123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40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4367" y="450407"/>
            <a:ext cx="10091142" cy="1635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367" y="2252027"/>
            <a:ext cx="10091142" cy="5367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366" y="7840972"/>
            <a:ext cx="2632472" cy="4504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75584" y="7840972"/>
            <a:ext cx="3948708" cy="4504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3037" y="7840972"/>
            <a:ext cx="2632472" cy="4504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00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28004" rtl="0" eaLnBrk="1" latinLnBrk="0" hangingPunct="1">
        <a:lnSpc>
          <a:spcPct val="90000"/>
        </a:lnSpc>
        <a:spcBef>
          <a:spcPct val="0"/>
        </a:spcBef>
        <a:buNone/>
        <a:defRPr kumimoji="1" sz="54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2001" indent="-282001" algn="l" defTabSz="1128004" rtl="0" eaLnBrk="1" latinLnBrk="0" hangingPunct="1">
        <a:lnSpc>
          <a:spcPct val="90000"/>
        </a:lnSpc>
        <a:spcBef>
          <a:spcPts val="1234"/>
        </a:spcBef>
        <a:buFont typeface="Arial" panose="020B0604020202020204" pitchFamily="34" charset="0"/>
        <a:buChar char="•"/>
        <a:defRPr kumimoji="1" sz="3454" kern="1200">
          <a:solidFill>
            <a:schemeClr val="tx1"/>
          </a:solidFill>
          <a:latin typeface="+mn-lt"/>
          <a:ea typeface="+mn-ea"/>
          <a:cs typeface="+mn-cs"/>
        </a:defRPr>
      </a:lvl1pPr>
      <a:lvl2pPr marL="846003" indent="-282001" algn="l" defTabSz="1128004" rtl="0" eaLnBrk="1" latinLnBrk="0" hangingPunct="1">
        <a:lnSpc>
          <a:spcPct val="90000"/>
        </a:lnSpc>
        <a:spcBef>
          <a:spcPts val="617"/>
        </a:spcBef>
        <a:buFont typeface="Arial" panose="020B0604020202020204" pitchFamily="34" charset="0"/>
        <a:buChar char="•"/>
        <a:defRPr kumimoji="1" sz="2961" kern="1200">
          <a:solidFill>
            <a:schemeClr val="tx1"/>
          </a:solidFill>
          <a:latin typeface="+mn-lt"/>
          <a:ea typeface="+mn-ea"/>
          <a:cs typeface="+mn-cs"/>
        </a:defRPr>
      </a:lvl2pPr>
      <a:lvl3pPr marL="1410005" indent="-282001" algn="l" defTabSz="1128004" rtl="0" eaLnBrk="1" latinLnBrk="0" hangingPunct="1">
        <a:lnSpc>
          <a:spcPct val="90000"/>
        </a:lnSpc>
        <a:spcBef>
          <a:spcPts val="617"/>
        </a:spcBef>
        <a:buFont typeface="Arial" panose="020B0604020202020204" pitchFamily="34" charset="0"/>
        <a:buChar char="•"/>
        <a:defRPr kumimoji="1" sz="2467" kern="1200">
          <a:solidFill>
            <a:schemeClr val="tx1"/>
          </a:solidFill>
          <a:latin typeface="+mn-lt"/>
          <a:ea typeface="+mn-ea"/>
          <a:cs typeface="+mn-cs"/>
        </a:defRPr>
      </a:lvl3pPr>
      <a:lvl4pPr marL="1974007" indent="-282001" algn="l" defTabSz="1128004" rtl="0" eaLnBrk="1" latinLnBrk="0" hangingPunct="1">
        <a:lnSpc>
          <a:spcPct val="90000"/>
        </a:lnSpc>
        <a:spcBef>
          <a:spcPts val="617"/>
        </a:spcBef>
        <a:buFont typeface="Arial" panose="020B0604020202020204" pitchFamily="34" charset="0"/>
        <a:buChar char="•"/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4pPr>
      <a:lvl5pPr marL="2538009" indent="-282001" algn="l" defTabSz="1128004" rtl="0" eaLnBrk="1" latinLnBrk="0" hangingPunct="1">
        <a:lnSpc>
          <a:spcPct val="90000"/>
        </a:lnSpc>
        <a:spcBef>
          <a:spcPts val="617"/>
        </a:spcBef>
        <a:buFont typeface="Arial" panose="020B0604020202020204" pitchFamily="34" charset="0"/>
        <a:buChar char="•"/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5pPr>
      <a:lvl6pPr marL="3102011" indent="-282001" algn="l" defTabSz="1128004" rtl="0" eaLnBrk="1" latinLnBrk="0" hangingPunct="1">
        <a:lnSpc>
          <a:spcPct val="90000"/>
        </a:lnSpc>
        <a:spcBef>
          <a:spcPts val="617"/>
        </a:spcBef>
        <a:buFont typeface="Arial" panose="020B0604020202020204" pitchFamily="34" charset="0"/>
        <a:buChar char="•"/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6pPr>
      <a:lvl7pPr marL="3666012" indent="-282001" algn="l" defTabSz="1128004" rtl="0" eaLnBrk="1" latinLnBrk="0" hangingPunct="1">
        <a:lnSpc>
          <a:spcPct val="90000"/>
        </a:lnSpc>
        <a:spcBef>
          <a:spcPts val="617"/>
        </a:spcBef>
        <a:buFont typeface="Arial" panose="020B0604020202020204" pitchFamily="34" charset="0"/>
        <a:buChar char="•"/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7pPr>
      <a:lvl8pPr marL="4230014" indent="-282001" algn="l" defTabSz="1128004" rtl="0" eaLnBrk="1" latinLnBrk="0" hangingPunct="1">
        <a:lnSpc>
          <a:spcPct val="90000"/>
        </a:lnSpc>
        <a:spcBef>
          <a:spcPts val="617"/>
        </a:spcBef>
        <a:buFont typeface="Arial" panose="020B0604020202020204" pitchFamily="34" charset="0"/>
        <a:buChar char="•"/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8pPr>
      <a:lvl9pPr marL="4794016" indent="-282001" algn="l" defTabSz="1128004" rtl="0" eaLnBrk="1" latinLnBrk="0" hangingPunct="1">
        <a:lnSpc>
          <a:spcPct val="90000"/>
        </a:lnSpc>
        <a:spcBef>
          <a:spcPts val="617"/>
        </a:spcBef>
        <a:buFont typeface="Arial" panose="020B0604020202020204" pitchFamily="34" charset="0"/>
        <a:buChar char="•"/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8004" rtl="0" eaLnBrk="1" latinLnBrk="0" hangingPunct="1"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1pPr>
      <a:lvl2pPr marL="564002" algn="l" defTabSz="1128004" rtl="0" eaLnBrk="1" latinLnBrk="0" hangingPunct="1"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2pPr>
      <a:lvl3pPr marL="1128004" algn="l" defTabSz="1128004" rtl="0" eaLnBrk="1" latinLnBrk="0" hangingPunct="1"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3pPr>
      <a:lvl4pPr marL="1692006" algn="l" defTabSz="1128004" rtl="0" eaLnBrk="1" latinLnBrk="0" hangingPunct="1"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4pPr>
      <a:lvl5pPr marL="2256008" algn="l" defTabSz="1128004" rtl="0" eaLnBrk="1" latinLnBrk="0" hangingPunct="1"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5pPr>
      <a:lvl6pPr marL="2820010" algn="l" defTabSz="1128004" rtl="0" eaLnBrk="1" latinLnBrk="0" hangingPunct="1"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6pPr>
      <a:lvl7pPr marL="3384012" algn="l" defTabSz="1128004" rtl="0" eaLnBrk="1" latinLnBrk="0" hangingPunct="1"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7pPr>
      <a:lvl8pPr marL="3948013" algn="l" defTabSz="1128004" rtl="0" eaLnBrk="1" latinLnBrk="0" hangingPunct="1"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8pPr>
      <a:lvl9pPr marL="4512015" algn="l" defTabSz="1128004" rtl="0" eaLnBrk="1" latinLnBrk="0" hangingPunct="1">
        <a:defRPr kumimoji="1" sz="22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0163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第一資料印刷株式会社-03</dc:creator>
  <cp:lastModifiedBy>第一資料印刷株式会社-03</cp:lastModifiedBy>
  <cp:revision>2</cp:revision>
  <dcterms:created xsi:type="dcterms:W3CDTF">2025-10-06T09:31:34Z</dcterms:created>
  <dcterms:modified xsi:type="dcterms:W3CDTF">2025-10-06T09:34:28Z</dcterms:modified>
</cp:coreProperties>
</file>