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6200438" cy="11628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5033" y="1903081"/>
            <a:ext cx="13770372" cy="4048419"/>
          </a:xfrm>
        </p:spPr>
        <p:txBody>
          <a:bodyPr anchor="b"/>
          <a:lstStyle>
            <a:lvl1pPr algn="ctr">
              <a:defRPr sz="101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5055" y="6107623"/>
            <a:ext cx="12150329" cy="2807513"/>
          </a:xfrm>
        </p:spPr>
        <p:txBody>
          <a:bodyPr/>
          <a:lstStyle>
            <a:lvl1pPr marL="0" indent="0" algn="ctr">
              <a:buNone/>
              <a:defRPr sz="4069"/>
            </a:lvl1pPr>
            <a:lvl2pPr marL="775228" indent="0" algn="ctr">
              <a:buNone/>
              <a:defRPr sz="3391"/>
            </a:lvl2pPr>
            <a:lvl3pPr marL="1550457" indent="0" algn="ctr">
              <a:buNone/>
              <a:defRPr sz="3052"/>
            </a:lvl3pPr>
            <a:lvl4pPr marL="2325685" indent="0" algn="ctr">
              <a:buNone/>
              <a:defRPr sz="2713"/>
            </a:lvl4pPr>
            <a:lvl5pPr marL="3100913" indent="0" algn="ctr">
              <a:buNone/>
              <a:defRPr sz="2713"/>
            </a:lvl5pPr>
            <a:lvl6pPr marL="3876142" indent="0" algn="ctr">
              <a:buNone/>
              <a:defRPr sz="2713"/>
            </a:lvl6pPr>
            <a:lvl7pPr marL="4651370" indent="0" algn="ctr">
              <a:buNone/>
              <a:defRPr sz="2713"/>
            </a:lvl7pPr>
            <a:lvl8pPr marL="5426598" indent="0" algn="ctr">
              <a:buNone/>
              <a:defRPr sz="2713"/>
            </a:lvl8pPr>
            <a:lvl9pPr marL="6201827" indent="0" algn="ctr">
              <a:buNone/>
              <a:defRPr sz="271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背景パターン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0577687D-255C-70CD-30F8-C4233BDD8C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" y="0"/>
            <a:ext cx="16200392" cy="1162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68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756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93440" y="619107"/>
            <a:ext cx="3493219" cy="98545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781" y="619107"/>
            <a:ext cx="10277153" cy="98545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67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976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3" y="2899038"/>
            <a:ext cx="13972878" cy="4837106"/>
          </a:xfrm>
        </p:spPr>
        <p:txBody>
          <a:bodyPr anchor="b"/>
          <a:lstStyle>
            <a:lvl1pPr>
              <a:defRPr sz="101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343" y="7781905"/>
            <a:ext cx="13972878" cy="2543720"/>
          </a:xfrm>
        </p:spPr>
        <p:txBody>
          <a:bodyPr/>
          <a:lstStyle>
            <a:lvl1pPr marL="0" indent="0">
              <a:buNone/>
              <a:defRPr sz="4069">
                <a:solidFill>
                  <a:schemeClr val="tx1">
                    <a:tint val="82000"/>
                  </a:schemeClr>
                </a:solidFill>
              </a:defRPr>
            </a:lvl1pPr>
            <a:lvl2pPr marL="775228" indent="0">
              <a:buNone/>
              <a:defRPr sz="3391">
                <a:solidFill>
                  <a:schemeClr val="tx1">
                    <a:tint val="82000"/>
                  </a:schemeClr>
                </a:solidFill>
              </a:defRPr>
            </a:lvl2pPr>
            <a:lvl3pPr marL="1550457" indent="0">
              <a:buNone/>
              <a:defRPr sz="3052">
                <a:solidFill>
                  <a:schemeClr val="tx1">
                    <a:tint val="82000"/>
                  </a:schemeClr>
                </a:solidFill>
              </a:defRPr>
            </a:lvl3pPr>
            <a:lvl4pPr marL="2325685" indent="0">
              <a:buNone/>
              <a:defRPr sz="2713">
                <a:solidFill>
                  <a:schemeClr val="tx1">
                    <a:tint val="82000"/>
                  </a:schemeClr>
                </a:solidFill>
              </a:defRPr>
            </a:lvl4pPr>
            <a:lvl5pPr marL="3100913" indent="0">
              <a:buNone/>
              <a:defRPr sz="2713">
                <a:solidFill>
                  <a:schemeClr val="tx1">
                    <a:tint val="82000"/>
                  </a:schemeClr>
                </a:solidFill>
              </a:defRPr>
            </a:lvl5pPr>
            <a:lvl6pPr marL="3876142" indent="0">
              <a:buNone/>
              <a:defRPr sz="2713">
                <a:solidFill>
                  <a:schemeClr val="tx1">
                    <a:tint val="82000"/>
                  </a:schemeClr>
                </a:solidFill>
              </a:defRPr>
            </a:lvl6pPr>
            <a:lvl7pPr marL="4651370" indent="0">
              <a:buNone/>
              <a:defRPr sz="2713">
                <a:solidFill>
                  <a:schemeClr val="tx1">
                    <a:tint val="82000"/>
                  </a:schemeClr>
                </a:solidFill>
              </a:defRPr>
            </a:lvl7pPr>
            <a:lvl8pPr marL="5426598" indent="0">
              <a:buNone/>
              <a:defRPr sz="2713">
                <a:solidFill>
                  <a:schemeClr val="tx1">
                    <a:tint val="82000"/>
                  </a:schemeClr>
                </a:solidFill>
              </a:defRPr>
            </a:lvl8pPr>
            <a:lvl9pPr marL="6201827" indent="0">
              <a:buNone/>
              <a:defRPr sz="27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940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780" y="3095533"/>
            <a:ext cx="6885186" cy="73781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01472" y="3095533"/>
            <a:ext cx="6885186" cy="73781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77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619109"/>
            <a:ext cx="13972878" cy="22476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892" y="2850583"/>
            <a:ext cx="6853544" cy="1397027"/>
          </a:xfrm>
        </p:spPr>
        <p:txBody>
          <a:bodyPr anchor="b"/>
          <a:lstStyle>
            <a:lvl1pPr marL="0" indent="0">
              <a:buNone/>
              <a:defRPr sz="4069" b="1"/>
            </a:lvl1pPr>
            <a:lvl2pPr marL="775228" indent="0">
              <a:buNone/>
              <a:defRPr sz="3391" b="1"/>
            </a:lvl2pPr>
            <a:lvl3pPr marL="1550457" indent="0">
              <a:buNone/>
              <a:defRPr sz="3052" b="1"/>
            </a:lvl3pPr>
            <a:lvl4pPr marL="2325685" indent="0">
              <a:buNone/>
              <a:defRPr sz="2713" b="1"/>
            </a:lvl4pPr>
            <a:lvl5pPr marL="3100913" indent="0">
              <a:buNone/>
              <a:defRPr sz="2713" b="1"/>
            </a:lvl5pPr>
            <a:lvl6pPr marL="3876142" indent="0">
              <a:buNone/>
              <a:defRPr sz="2713" b="1"/>
            </a:lvl6pPr>
            <a:lvl7pPr marL="4651370" indent="0">
              <a:buNone/>
              <a:defRPr sz="2713" b="1"/>
            </a:lvl7pPr>
            <a:lvl8pPr marL="5426598" indent="0">
              <a:buNone/>
              <a:defRPr sz="2713" b="1"/>
            </a:lvl8pPr>
            <a:lvl9pPr marL="6201827" indent="0">
              <a:buNone/>
              <a:defRPr sz="271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892" y="4247610"/>
            <a:ext cx="6853544" cy="6247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01473" y="2850583"/>
            <a:ext cx="6887296" cy="1397027"/>
          </a:xfrm>
        </p:spPr>
        <p:txBody>
          <a:bodyPr anchor="b"/>
          <a:lstStyle>
            <a:lvl1pPr marL="0" indent="0">
              <a:buNone/>
              <a:defRPr sz="4069" b="1"/>
            </a:lvl1pPr>
            <a:lvl2pPr marL="775228" indent="0">
              <a:buNone/>
              <a:defRPr sz="3391" b="1"/>
            </a:lvl2pPr>
            <a:lvl3pPr marL="1550457" indent="0">
              <a:buNone/>
              <a:defRPr sz="3052" b="1"/>
            </a:lvl3pPr>
            <a:lvl4pPr marL="2325685" indent="0">
              <a:buNone/>
              <a:defRPr sz="2713" b="1"/>
            </a:lvl4pPr>
            <a:lvl5pPr marL="3100913" indent="0">
              <a:buNone/>
              <a:defRPr sz="2713" b="1"/>
            </a:lvl5pPr>
            <a:lvl6pPr marL="3876142" indent="0">
              <a:buNone/>
              <a:defRPr sz="2713" b="1"/>
            </a:lvl6pPr>
            <a:lvl7pPr marL="4651370" indent="0">
              <a:buNone/>
              <a:defRPr sz="2713" b="1"/>
            </a:lvl7pPr>
            <a:lvl8pPr marL="5426598" indent="0">
              <a:buNone/>
              <a:defRPr sz="2713" b="1"/>
            </a:lvl8pPr>
            <a:lvl9pPr marL="6201827" indent="0">
              <a:buNone/>
              <a:defRPr sz="271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01473" y="4247610"/>
            <a:ext cx="6887296" cy="6247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555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19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86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775229"/>
            <a:ext cx="5225063" cy="2713302"/>
          </a:xfrm>
        </p:spPr>
        <p:txBody>
          <a:bodyPr anchor="b"/>
          <a:lstStyle>
            <a:lvl1pPr>
              <a:defRPr sz="54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7296" y="1674282"/>
            <a:ext cx="8201472" cy="8263728"/>
          </a:xfrm>
        </p:spPr>
        <p:txBody>
          <a:bodyPr/>
          <a:lstStyle>
            <a:lvl1pPr>
              <a:defRPr sz="5426"/>
            </a:lvl1pPr>
            <a:lvl2pPr>
              <a:defRPr sz="4748"/>
            </a:lvl2pPr>
            <a:lvl3pPr>
              <a:defRPr sz="4069"/>
            </a:lvl3pPr>
            <a:lvl4pPr>
              <a:defRPr sz="3391"/>
            </a:lvl4pPr>
            <a:lvl5pPr>
              <a:defRPr sz="3391"/>
            </a:lvl5pPr>
            <a:lvl6pPr>
              <a:defRPr sz="3391"/>
            </a:lvl6pPr>
            <a:lvl7pPr>
              <a:defRPr sz="3391"/>
            </a:lvl7pPr>
            <a:lvl8pPr>
              <a:defRPr sz="3391"/>
            </a:lvl8pPr>
            <a:lvl9pPr>
              <a:defRPr sz="33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0" y="3488531"/>
            <a:ext cx="5225063" cy="6462936"/>
          </a:xfrm>
        </p:spPr>
        <p:txBody>
          <a:bodyPr/>
          <a:lstStyle>
            <a:lvl1pPr marL="0" indent="0">
              <a:buNone/>
              <a:defRPr sz="2713"/>
            </a:lvl1pPr>
            <a:lvl2pPr marL="775228" indent="0">
              <a:buNone/>
              <a:defRPr sz="2374"/>
            </a:lvl2pPr>
            <a:lvl3pPr marL="1550457" indent="0">
              <a:buNone/>
              <a:defRPr sz="2035"/>
            </a:lvl3pPr>
            <a:lvl4pPr marL="2325685" indent="0">
              <a:buNone/>
              <a:defRPr sz="1696"/>
            </a:lvl4pPr>
            <a:lvl5pPr marL="3100913" indent="0">
              <a:buNone/>
              <a:defRPr sz="1696"/>
            </a:lvl5pPr>
            <a:lvl6pPr marL="3876142" indent="0">
              <a:buNone/>
              <a:defRPr sz="1696"/>
            </a:lvl6pPr>
            <a:lvl7pPr marL="4651370" indent="0">
              <a:buNone/>
              <a:defRPr sz="1696"/>
            </a:lvl7pPr>
            <a:lvl8pPr marL="5426598" indent="0">
              <a:buNone/>
              <a:defRPr sz="1696"/>
            </a:lvl8pPr>
            <a:lvl9pPr marL="6201827" indent="0">
              <a:buNone/>
              <a:defRPr sz="16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339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775229"/>
            <a:ext cx="5225063" cy="2713302"/>
          </a:xfrm>
        </p:spPr>
        <p:txBody>
          <a:bodyPr anchor="b"/>
          <a:lstStyle>
            <a:lvl1pPr>
              <a:defRPr sz="54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87296" y="1674282"/>
            <a:ext cx="8201472" cy="8263728"/>
          </a:xfrm>
        </p:spPr>
        <p:txBody>
          <a:bodyPr anchor="t"/>
          <a:lstStyle>
            <a:lvl1pPr marL="0" indent="0">
              <a:buNone/>
              <a:defRPr sz="5426"/>
            </a:lvl1pPr>
            <a:lvl2pPr marL="775228" indent="0">
              <a:buNone/>
              <a:defRPr sz="4748"/>
            </a:lvl2pPr>
            <a:lvl3pPr marL="1550457" indent="0">
              <a:buNone/>
              <a:defRPr sz="4069"/>
            </a:lvl3pPr>
            <a:lvl4pPr marL="2325685" indent="0">
              <a:buNone/>
              <a:defRPr sz="3391"/>
            </a:lvl4pPr>
            <a:lvl5pPr marL="3100913" indent="0">
              <a:buNone/>
              <a:defRPr sz="3391"/>
            </a:lvl5pPr>
            <a:lvl6pPr marL="3876142" indent="0">
              <a:buNone/>
              <a:defRPr sz="3391"/>
            </a:lvl6pPr>
            <a:lvl7pPr marL="4651370" indent="0">
              <a:buNone/>
              <a:defRPr sz="3391"/>
            </a:lvl7pPr>
            <a:lvl8pPr marL="5426598" indent="0">
              <a:buNone/>
              <a:defRPr sz="3391"/>
            </a:lvl8pPr>
            <a:lvl9pPr marL="6201827" indent="0">
              <a:buNone/>
              <a:defRPr sz="339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0" y="3488531"/>
            <a:ext cx="5225063" cy="6462936"/>
          </a:xfrm>
        </p:spPr>
        <p:txBody>
          <a:bodyPr/>
          <a:lstStyle>
            <a:lvl1pPr marL="0" indent="0">
              <a:buNone/>
              <a:defRPr sz="2713"/>
            </a:lvl1pPr>
            <a:lvl2pPr marL="775228" indent="0">
              <a:buNone/>
              <a:defRPr sz="2374"/>
            </a:lvl2pPr>
            <a:lvl3pPr marL="1550457" indent="0">
              <a:buNone/>
              <a:defRPr sz="2035"/>
            </a:lvl3pPr>
            <a:lvl4pPr marL="2325685" indent="0">
              <a:buNone/>
              <a:defRPr sz="1696"/>
            </a:lvl4pPr>
            <a:lvl5pPr marL="3100913" indent="0">
              <a:buNone/>
              <a:defRPr sz="1696"/>
            </a:lvl5pPr>
            <a:lvl6pPr marL="3876142" indent="0">
              <a:buNone/>
              <a:defRPr sz="1696"/>
            </a:lvl6pPr>
            <a:lvl7pPr marL="4651370" indent="0">
              <a:buNone/>
              <a:defRPr sz="1696"/>
            </a:lvl7pPr>
            <a:lvl8pPr marL="5426598" indent="0">
              <a:buNone/>
              <a:defRPr sz="1696"/>
            </a:lvl8pPr>
            <a:lvl9pPr marL="6201827" indent="0">
              <a:buNone/>
              <a:defRPr sz="16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61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780" y="619109"/>
            <a:ext cx="13972878" cy="2247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780" y="3095533"/>
            <a:ext cx="13972878" cy="7378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3780" y="10777842"/>
            <a:ext cx="3645099" cy="6191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6395" y="10777842"/>
            <a:ext cx="5467648" cy="6191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41559" y="10777842"/>
            <a:ext cx="3645099" cy="6191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025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50457" rtl="0" eaLnBrk="1" latinLnBrk="0" hangingPunct="1">
        <a:lnSpc>
          <a:spcPct val="90000"/>
        </a:lnSpc>
        <a:spcBef>
          <a:spcPct val="0"/>
        </a:spcBef>
        <a:buNone/>
        <a:defRPr kumimoji="1" sz="74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614" indent="-387614" algn="l" defTabSz="1550457" rtl="0" eaLnBrk="1" latinLnBrk="0" hangingPunct="1">
        <a:lnSpc>
          <a:spcPct val="90000"/>
        </a:lnSpc>
        <a:spcBef>
          <a:spcPts val="1696"/>
        </a:spcBef>
        <a:buFont typeface="Arial" panose="020B0604020202020204" pitchFamily="34" charset="0"/>
        <a:buChar char="•"/>
        <a:defRPr kumimoji="1" sz="4748" kern="1200">
          <a:solidFill>
            <a:schemeClr val="tx1"/>
          </a:solidFill>
          <a:latin typeface="+mn-lt"/>
          <a:ea typeface="+mn-ea"/>
          <a:cs typeface="+mn-cs"/>
        </a:defRPr>
      </a:lvl1pPr>
      <a:lvl2pPr marL="1162842" indent="-387614" algn="l" defTabSz="1550457" rtl="0" eaLnBrk="1" latinLnBrk="0" hangingPunct="1">
        <a:lnSpc>
          <a:spcPct val="90000"/>
        </a:lnSpc>
        <a:spcBef>
          <a:spcPts val="848"/>
        </a:spcBef>
        <a:buFont typeface="Arial" panose="020B0604020202020204" pitchFamily="34" charset="0"/>
        <a:buChar char="•"/>
        <a:defRPr kumimoji="1" sz="4069" kern="1200">
          <a:solidFill>
            <a:schemeClr val="tx1"/>
          </a:solidFill>
          <a:latin typeface="+mn-lt"/>
          <a:ea typeface="+mn-ea"/>
          <a:cs typeface="+mn-cs"/>
        </a:defRPr>
      </a:lvl2pPr>
      <a:lvl3pPr marL="1938071" indent="-387614" algn="l" defTabSz="1550457" rtl="0" eaLnBrk="1" latinLnBrk="0" hangingPunct="1">
        <a:lnSpc>
          <a:spcPct val="90000"/>
        </a:lnSpc>
        <a:spcBef>
          <a:spcPts val="848"/>
        </a:spcBef>
        <a:buFont typeface="Arial" panose="020B0604020202020204" pitchFamily="34" charset="0"/>
        <a:buChar char="•"/>
        <a:defRPr kumimoji="1" sz="3391" kern="1200">
          <a:solidFill>
            <a:schemeClr val="tx1"/>
          </a:solidFill>
          <a:latin typeface="+mn-lt"/>
          <a:ea typeface="+mn-ea"/>
          <a:cs typeface="+mn-cs"/>
        </a:defRPr>
      </a:lvl3pPr>
      <a:lvl4pPr marL="2713299" indent="-387614" algn="l" defTabSz="1550457" rtl="0" eaLnBrk="1" latinLnBrk="0" hangingPunct="1">
        <a:lnSpc>
          <a:spcPct val="90000"/>
        </a:lnSpc>
        <a:spcBef>
          <a:spcPts val="848"/>
        </a:spcBef>
        <a:buFont typeface="Arial" panose="020B0604020202020204" pitchFamily="34" charset="0"/>
        <a:buChar char="•"/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4pPr>
      <a:lvl5pPr marL="3488527" indent="-387614" algn="l" defTabSz="1550457" rtl="0" eaLnBrk="1" latinLnBrk="0" hangingPunct="1">
        <a:lnSpc>
          <a:spcPct val="90000"/>
        </a:lnSpc>
        <a:spcBef>
          <a:spcPts val="848"/>
        </a:spcBef>
        <a:buFont typeface="Arial" panose="020B0604020202020204" pitchFamily="34" charset="0"/>
        <a:buChar char="•"/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5pPr>
      <a:lvl6pPr marL="4263756" indent="-387614" algn="l" defTabSz="1550457" rtl="0" eaLnBrk="1" latinLnBrk="0" hangingPunct="1">
        <a:lnSpc>
          <a:spcPct val="90000"/>
        </a:lnSpc>
        <a:spcBef>
          <a:spcPts val="848"/>
        </a:spcBef>
        <a:buFont typeface="Arial" panose="020B0604020202020204" pitchFamily="34" charset="0"/>
        <a:buChar char="•"/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6pPr>
      <a:lvl7pPr marL="5038984" indent="-387614" algn="l" defTabSz="1550457" rtl="0" eaLnBrk="1" latinLnBrk="0" hangingPunct="1">
        <a:lnSpc>
          <a:spcPct val="90000"/>
        </a:lnSpc>
        <a:spcBef>
          <a:spcPts val="848"/>
        </a:spcBef>
        <a:buFont typeface="Arial" panose="020B0604020202020204" pitchFamily="34" charset="0"/>
        <a:buChar char="•"/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7pPr>
      <a:lvl8pPr marL="5814212" indent="-387614" algn="l" defTabSz="1550457" rtl="0" eaLnBrk="1" latinLnBrk="0" hangingPunct="1">
        <a:lnSpc>
          <a:spcPct val="90000"/>
        </a:lnSpc>
        <a:spcBef>
          <a:spcPts val="848"/>
        </a:spcBef>
        <a:buFont typeface="Arial" panose="020B0604020202020204" pitchFamily="34" charset="0"/>
        <a:buChar char="•"/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8pPr>
      <a:lvl9pPr marL="6589441" indent="-387614" algn="l" defTabSz="1550457" rtl="0" eaLnBrk="1" latinLnBrk="0" hangingPunct="1">
        <a:lnSpc>
          <a:spcPct val="90000"/>
        </a:lnSpc>
        <a:spcBef>
          <a:spcPts val="848"/>
        </a:spcBef>
        <a:buFont typeface="Arial" panose="020B0604020202020204" pitchFamily="34" charset="0"/>
        <a:buChar char="•"/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1pPr>
      <a:lvl2pPr marL="775228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2pPr>
      <a:lvl3pPr marL="1550457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3pPr>
      <a:lvl4pPr marL="2325685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4pPr>
      <a:lvl5pPr marL="3100913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5pPr>
      <a:lvl6pPr marL="3876142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6pPr>
      <a:lvl7pPr marL="4651370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7pPr>
      <a:lvl8pPr marL="5426598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8pPr>
      <a:lvl9pPr marL="6201827" algn="l" defTabSz="1550457" rtl="0" eaLnBrk="1" latinLnBrk="0" hangingPunct="1">
        <a:defRPr kumimoji="1" sz="30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163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第一資料印刷株式会社-03</dc:creator>
  <cp:lastModifiedBy>第一資料印刷株式会社-03</cp:lastModifiedBy>
  <cp:revision>1</cp:revision>
  <dcterms:created xsi:type="dcterms:W3CDTF">2025-10-06T09:31:34Z</dcterms:created>
  <dcterms:modified xsi:type="dcterms:W3CDTF">2025-10-06T09:33:07Z</dcterms:modified>
</cp:coreProperties>
</file>